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64" r:id="rId2"/>
    <p:sldId id="265" r:id="rId3"/>
    <p:sldId id="256" r:id="rId4"/>
    <p:sldId id="258" r:id="rId5"/>
    <p:sldId id="260" r:id="rId6"/>
    <p:sldId id="261" r:id="rId7"/>
    <p:sldId id="262" r:id="rId8"/>
    <p:sldId id="263" r:id="rId9"/>
    <p:sldId id="266" r:id="rId10"/>
    <p:sldId id="267" r:id="rId11"/>
    <p:sldId id="268" r:id="rId12"/>
    <p:sldId id="269" r:id="rId13"/>
    <p:sldId id="270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97" autoAdjust="0"/>
    <p:restoredTop sz="86447" autoAdjust="0"/>
  </p:normalViewPr>
  <p:slideViewPr>
    <p:cSldViewPr>
      <p:cViewPr varScale="1">
        <p:scale>
          <a:sx n="75" d="100"/>
          <a:sy n="75" d="100"/>
        </p:scale>
        <p:origin x="-90" y="-5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3" d="100"/>
          <a:sy n="83" d="100"/>
        </p:scale>
        <p:origin x="-1968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0-04-25T22:45:57.576" idx="2">
    <p:pos x="10" y="10"/>
    <p:text/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0" dt="2010-04-25T22:45:57.576" idx="1">
    <p:pos x="10" y="10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1C4EF9-2684-4859-B402-B61D67A7B839}" type="datetimeFigureOut">
              <a:rPr lang="ru-RU" smtClean="0"/>
              <a:pPr/>
              <a:t>15.01.2012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470A63-BBAF-4DBF-9FFD-E88D6AAFE0C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470A63-BBAF-4DBF-9FFD-E88D6AAFE0C5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15.01.2012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15.01.2012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comments" Target="../comments/commen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18258"/>
          </a:xfrm>
        </p:spPr>
        <p:txBody>
          <a:bodyPr/>
          <a:lstStyle/>
          <a:p>
            <a:pPr algn="l"/>
            <a:r>
              <a:rPr lang="en-US" dirty="0" smtClean="0"/>
              <a:t>   </a:t>
            </a:r>
            <a:r>
              <a:rPr lang="en-US" sz="4800" dirty="0" smtClean="0"/>
              <a:t> </a:t>
            </a:r>
            <a:r>
              <a:rPr lang="en-US" dirty="0" smtClean="0"/>
              <a:t>   </a:t>
            </a:r>
            <a:r>
              <a:rPr lang="en-US" sz="6000" dirty="0" smtClean="0"/>
              <a:t>English Tenses</a:t>
            </a:r>
            <a:endParaRPr lang="ru-RU" sz="6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709160"/>
          </a:xfrm>
        </p:spPr>
        <p:txBody>
          <a:bodyPr/>
          <a:lstStyle/>
          <a:p>
            <a:r>
              <a:rPr lang="en-US" dirty="0" smtClean="0"/>
              <a:t>   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686800" cy="864096"/>
          </a:xfrm>
        </p:spPr>
        <p:txBody>
          <a:bodyPr>
            <a:normAutofit/>
          </a:bodyPr>
          <a:lstStyle/>
          <a:p>
            <a:pPr algn="l"/>
            <a:r>
              <a:rPr lang="en-US" sz="2800" dirty="0" smtClean="0">
                <a:solidFill>
                  <a:srgbClr val="C00000"/>
                </a:solidFill>
                <a:effectLst/>
              </a:rPr>
              <a:t>Every day         Tomorrow         Yesterday       </a:t>
            </a:r>
            <a:endParaRPr lang="ru-RU" sz="2800" dirty="0">
              <a:solidFill>
                <a:srgbClr val="C00000"/>
              </a:solidFill>
              <a:effectLst/>
            </a:endParaRPr>
          </a:p>
        </p:txBody>
      </p:sp>
      <p:pic>
        <p:nvPicPr>
          <p:cNvPr id="4" name="Содержимое 3" descr="kin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51521" y="980728"/>
            <a:ext cx="2808311" cy="3600400"/>
          </a:xfrm>
        </p:spPr>
      </p:pic>
      <p:pic>
        <p:nvPicPr>
          <p:cNvPr id="5" name="Содержимое 3" descr="ousama-monogatari-20070921011447413_640w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3848" y="980728"/>
            <a:ext cx="2808312" cy="3600400"/>
          </a:xfrm>
          <a:prstGeom prst="rect">
            <a:avLst/>
          </a:prstGeom>
        </p:spPr>
      </p:pic>
      <p:pic>
        <p:nvPicPr>
          <p:cNvPr id="6" name="Содержимое 3" descr="king past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156176" y="980728"/>
            <a:ext cx="2866794" cy="3600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THE KING </a:t>
            </a:r>
            <a:r>
              <a:rPr lang="en-US" dirty="0" smtClean="0">
                <a:solidFill>
                  <a:srgbClr val="C00000"/>
                </a:solidFill>
              </a:rPr>
              <a:t>EVERY DAY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Содержимое 3" descr="kin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357290" y="1000108"/>
            <a:ext cx="6786610" cy="557216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5719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6" name="Содержимое 5" descr="img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57200" y="338691"/>
            <a:ext cx="8229600" cy="6109181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KING </a:t>
            </a:r>
            <a:r>
              <a:rPr lang="en-US" dirty="0" smtClean="0">
                <a:solidFill>
                  <a:srgbClr val="C00000"/>
                </a:solidFill>
              </a:rPr>
              <a:t>TOMORROW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Содержимое 3" descr="ousama-monogatari-20070921011447413_640w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14414" y="1285860"/>
            <a:ext cx="6786610" cy="521497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868478"/>
          </a:xfrm>
        </p:spPr>
        <p:txBody>
          <a:bodyPr>
            <a:normAutofit/>
          </a:bodyPr>
          <a:lstStyle/>
          <a:p>
            <a:r>
              <a:rPr lang="en-US" dirty="0" smtClean="0"/>
              <a:t>FUTURE INDEFINITE</a:t>
            </a:r>
            <a:br>
              <a:rPr lang="en-US" dirty="0" smtClean="0"/>
            </a:br>
            <a:r>
              <a:rPr lang="en-US" dirty="0" smtClean="0"/>
              <a:t>          </a:t>
            </a:r>
            <a:r>
              <a:rPr lang="en-US" dirty="0" smtClean="0">
                <a:solidFill>
                  <a:srgbClr val="C00000"/>
                </a:solidFill>
              </a:rPr>
              <a:t>WILL   SHALL </a:t>
            </a:r>
            <a:r>
              <a:rPr lang="en-US" sz="6000" dirty="0" smtClean="0">
                <a:solidFill>
                  <a:srgbClr val="C00000"/>
                </a:solidFill>
              </a:rPr>
              <a:t>V</a:t>
            </a:r>
            <a:endParaRPr lang="ru-RU" sz="6000" dirty="0">
              <a:solidFill>
                <a:srgbClr val="C00000"/>
              </a:solidFill>
            </a:endParaRPr>
          </a:p>
        </p:txBody>
      </p:sp>
      <p:pic>
        <p:nvPicPr>
          <p:cNvPr id="5" name="Содержимое 4" descr="0ee6242a439f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71538" y="2214554"/>
            <a:ext cx="6357982" cy="464344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r>
              <a:rPr lang="en-US" dirty="0" smtClean="0"/>
              <a:t>THE KING </a:t>
            </a:r>
            <a:r>
              <a:rPr lang="en-US" dirty="0" smtClean="0">
                <a:solidFill>
                  <a:srgbClr val="C00000"/>
                </a:solidFill>
              </a:rPr>
              <a:t>YESTERDAY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Содержимое 3" descr="king past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714480" y="1214422"/>
            <a:ext cx="5143536" cy="54292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252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pic>
        <p:nvPicPr>
          <p:cNvPr id="4" name="Содержимое 3" descr="img3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914400" y="357166"/>
            <a:ext cx="8229600" cy="618544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KING </a:t>
            </a:r>
            <a:r>
              <a:rPr lang="en-US" dirty="0" smtClean="0">
                <a:solidFill>
                  <a:srgbClr val="C00000"/>
                </a:solidFill>
              </a:rPr>
              <a:t>NOW</a:t>
            </a: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4" name="Содержимое 3" descr="prince243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483769" y="1300668"/>
            <a:ext cx="3940766" cy="500805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5400" dirty="0" smtClean="0"/>
              <a:t>Present Continuous</a:t>
            </a:r>
            <a:endParaRPr lang="ru-RU" sz="5400" dirty="0"/>
          </a:p>
        </p:txBody>
      </p:sp>
      <p:pic>
        <p:nvPicPr>
          <p:cNvPr id="4" name="Содержимое 3" descr="003e93efb186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403648" y="2492897"/>
            <a:ext cx="6264696" cy="3600400"/>
          </a:xfr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V="1">
            <a:off x="422030" y="332656"/>
            <a:ext cx="8229600" cy="72008"/>
          </a:xfrm>
        </p:spPr>
        <p:txBody>
          <a:bodyPr>
            <a:normAutofit fontScale="90000"/>
          </a:bodyPr>
          <a:lstStyle/>
          <a:p>
            <a:pPr algn="l"/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332656"/>
            <a:ext cx="8784976" cy="6264696"/>
          </a:xfrm>
        </p:spPr>
        <p:txBody>
          <a:bodyPr>
            <a:noAutofit/>
          </a:bodyPr>
          <a:lstStyle/>
          <a:p>
            <a:pPr algn="l"/>
            <a:endParaRPr lang="en-US" sz="4000" dirty="0" smtClean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l"/>
            <a:r>
              <a:rPr lang="en-US" sz="4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  </a:t>
            </a:r>
            <a:r>
              <a:rPr lang="en-US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</a:t>
            </a:r>
            <a:r>
              <a:rPr lang="en-US" sz="4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go</a:t>
            </a:r>
            <a:r>
              <a:rPr lang="en-US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ing</a:t>
            </a:r>
            <a:r>
              <a:rPr lang="en-US" sz="4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to  the  zoo  now.</a:t>
            </a:r>
            <a:br>
              <a:rPr lang="en-US" sz="4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He  </a:t>
            </a:r>
            <a:r>
              <a:rPr lang="en-US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</a:t>
            </a:r>
            <a:r>
              <a:rPr lang="en-US" sz="4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go</a:t>
            </a:r>
            <a:r>
              <a:rPr lang="en-US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ing</a:t>
            </a:r>
            <a:r>
              <a:rPr lang="en-US" sz="4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to  the  zoo  now.</a:t>
            </a:r>
          </a:p>
          <a:p>
            <a:pPr algn="l"/>
            <a:r>
              <a:rPr lang="en-US" sz="4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She  </a:t>
            </a:r>
            <a:r>
              <a:rPr lang="en-US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</a:t>
            </a:r>
            <a:r>
              <a:rPr lang="en-US" sz="4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go</a:t>
            </a:r>
            <a:r>
              <a:rPr lang="en-US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ing</a:t>
            </a:r>
            <a:r>
              <a:rPr lang="en-US" sz="4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to  the  zoo  now. </a:t>
            </a:r>
          </a:p>
          <a:p>
            <a:pPr algn="l"/>
            <a:r>
              <a:rPr lang="en-US" sz="4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 </a:t>
            </a:r>
            <a:r>
              <a:rPr lang="en-US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</a:t>
            </a:r>
            <a:r>
              <a:rPr lang="en-US" sz="4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go</a:t>
            </a:r>
            <a:r>
              <a:rPr lang="en-US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ing</a:t>
            </a:r>
            <a:r>
              <a:rPr lang="en-US" sz="4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to  the  zoo  now. </a:t>
            </a:r>
            <a:br>
              <a:rPr lang="en-US" sz="4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4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We  </a:t>
            </a:r>
            <a:r>
              <a:rPr lang="en-US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</a:t>
            </a:r>
            <a:r>
              <a:rPr lang="en-US" sz="4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go</a:t>
            </a:r>
            <a:r>
              <a:rPr lang="en-US" sz="4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ing </a:t>
            </a:r>
            <a:r>
              <a:rPr lang="en-US" sz="4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to  the  zoo  no</a:t>
            </a:r>
            <a:r>
              <a:rPr lang="en-US" sz="4000" dirty="0" smtClean="0">
                <a:solidFill>
                  <a:schemeClr val="accent5">
                    <a:lumMod val="50000"/>
                  </a:schemeClr>
                </a:solidFill>
              </a:rPr>
              <a:t>w.</a:t>
            </a:r>
            <a:br>
              <a:rPr lang="en-US" sz="400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en-US" sz="4000" dirty="0" smtClean="0">
                <a:solidFill>
                  <a:schemeClr val="accent5">
                    <a:lumMod val="50000"/>
                  </a:schemeClr>
                </a:solidFill>
              </a:rPr>
              <a:t> They  </a:t>
            </a:r>
            <a:r>
              <a:rPr lang="en-US" sz="4000" dirty="0" smtClean="0">
                <a:solidFill>
                  <a:srgbClr val="C00000"/>
                </a:solidFill>
              </a:rPr>
              <a:t>are</a:t>
            </a:r>
            <a:r>
              <a:rPr lang="en-US" sz="4000" dirty="0" smtClean="0">
                <a:solidFill>
                  <a:schemeClr val="accent5">
                    <a:lumMod val="50000"/>
                  </a:schemeClr>
                </a:solidFill>
              </a:rPr>
              <a:t>  go</a:t>
            </a:r>
            <a:r>
              <a:rPr lang="en-US" sz="4000" dirty="0" smtClean="0">
                <a:solidFill>
                  <a:srgbClr val="C00000"/>
                </a:solidFill>
              </a:rPr>
              <a:t>ing</a:t>
            </a:r>
            <a:r>
              <a:rPr lang="en-US" sz="4000" dirty="0" smtClean="0">
                <a:solidFill>
                  <a:schemeClr val="accent5">
                    <a:lumMod val="50000"/>
                  </a:schemeClr>
                </a:solidFill>
              </a:rPr>
              <a:t>  to  the  zoo  now</a:t>
            </a:r>
            <a:r>
              <a:rPr lang="en-US" sz="4000" dirty="0" smtClean="0"/>
              <a:t>.</a:t>
            </a:r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07504" y="1524000"/>
            <a:ext cx="5256584" cy="4602163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chemeClr val="bg1"/>
                </a:solidFill>
              </a:rPr>
              <a:t>The boy (run) now.</a:t>
            </a:r>
          </a:p>
          <a:p>
            <a:r>
              <a:rPr lang="en-US" sz="3600" dirty="0" smtClean="0">
                <a:solidFill>
                  <a:schemeClr val="bg1"/>
                </a:solidFill>
              </a:rPr>
              <a:t>The boy </a:t>
            </a:r>
            <a:r>
              <a:rPr lang="en-US" sz="3600" dirty="0" smtClean="0">
                <a:solidFill>
                  <a:srgbClr val="C00000"/>
                </a:solidFill>
              </a:rPr>
              <a:t>is</a:t>
            </a:r>
            <a:r>
              <a:rPr lang="en-US" sz="3600" dirty="0" smtClean="0">
                <a:solidFill>
                  <a:schemeClr val="bg1"/>
                </a:solidFill>
              </a:rPr>
              <a:t> runn</a:t>
            </a:r>
            <a:r>
              <a:rPr lang="en-US" sz="3600" dirty="0" smtClean="0">
                <a:solidFill>
                  <a:srgbClr val="C00000"/>
                </a:solidFill>
              </a:rPr>
              <a:t>ing</a:t>
            </a:r>
            <a:r>
              <a:rPr lang="en-US" sz="3600" dirty="0" smtClean="0">
                <a:solidFill>
                  <a:schemeClr val="bg1"/>
                </a:solidFill>
              </a:rPr>
              <a:t> now.</a:t>
            </a:r>
          </a:p>
          <a:p>
            <a:endParaRPr lang="en-US" sz="3600" dirty="0" smtClean="0">
              <a:solidFill>
                <a:srgbClr val="C00000"/>
              </a:solidFill>
            </a:endParaRPr>
          </a:p>
          <a:p>
            <a:endParaRPr lang="en-US" sz="3600" dirty="0" smtClean="0">
              <a:solidFill>
                <a:srgbClr val="C00000"/>
              </a:solidFill>
            </a:endParaRPr>
          </a:p>
          <a:p>
            <a:r>
              <a:rPr lang="en-US" sz="3600" dirty="0" smtClean="0">
                <a:solidFill>
                  <a:schemeClr val="bg1"/>
                </a:solidFill>
              </a:rPr>
              <a:t>Dogs (play) now.</a:t>
            </a:r>
          </a:p>
          <a:p>
            <a:r>
              <a:rPr lang="en-US" sz="3600" dirty="0" smtClean="0">
                <a:solidFill>
                  <a:schemeClr val="bg1"/>
                </a:solidFill>
              </a:rPr>
              <a:t>Dogs </a:t>
            </a:r>
            <a:r>
              <a:rPr lang="en-US" sz="3600" dirty="0" smtClean="0">
                <a:solidFill>
                  <a:srgbClr val="C00000"/>
                </a:solidFill>
              </a:rPr>
              <a:t>are</a:t>
            </a:r>
            <a:r>
              <a:rPr lang="en-US" sz="3600" dirty="0" smtClean="0">
                <a:solidFill>
                  <a:schemeClr val="bg1"/>
                </a:solidFill>
              </a:rPr>
              <a:t> play</a:t>
            </a:r>
            <a:r>
              <a:rPr lang="en-US" sz="3600" dirty="0" smtClean="0">
                <a:solidFill>
                  <a:srgbClr val="C00000"/>
                </a:solidFill>
              </a:rPr>
              <a:t>ing</a:t>
            </a:r>
            <a:r>
              <a:rPr lang="en-US" sz="3600" dirty="0" smtClean="0">
                <a:solidFill>
                  <a:schemeClr val="bg1"/>
                </a:solidFill>
              </a:rPr>
              <a:t> now.</a:t>
            </a:r>
            <a:endParaRPr lang="en-US" sz="3600" dirty="0" smtClean="0">
              <a:solidFill>
                <a:schemeClr val="bg1"/>
              </a:solidFill>
            </a:endParaRPr>
          </a:p>
        </p:txBody>
      </p:sp>
      <p:pic>
        <p:nvPicPr>
          <p:cNvPr id="5" name="Содержимое 4" descr="7431512-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436096" y="0"/>
            <a:ext cx="3312368" cy="3573016"/>
          </a:xfrm>
        </p:spPr>
      </p:pic>
      <p:pic>
        <p:nvPicPr>
          <p:cNvPr id="1026" name="Picture 2" descr="C:\Documents and Settings\федосеенко\Рабочий стол\9aa81ed9d00adaaf5fec3efc5350502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7" y="3573016"/>
            <a:ext cx="3312368" cy="31683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2030" y="0"/>
            <a:ext cx="8229600" cy="26064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404664"/>
            <a:ext cx="8640960" cy="6120680"/>
          </a:xfrm>
        </p:spPr>
        <p:txBody>
          <a:bodyPr/>
          <a:lstStyle/>
          <a:p>
            <a:pPr algn="l"/>
            <a:endParaRPr lang="ru-RU" dirty="0" smtClean="0"/>
          </a:p>
          <a:p>
            <a:pPr algn="l">
              <a:buFont typeface="Arial" pitchFamily="34" charset="0"/>
              <a:buChar char="•"/>
            </a:pPr>
            <a:endParaRPr lang="ru-RU" dirty="0" smtClean="0"/>
          </a:p>
          <a:p>
            <a:pPr algn="l"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какую задачу ставили?</a:t>
            </a:r>
          </a:p>
          <a:p>
            <a:pPr algn="l"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 удалось ли решить поставленную задачу?</a:t>
            </a:r>
          </a:p>
          <a:p>
            <a:pPr algn="l"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 что мы узнали?</a:t>
            </a:r>
          </a:p>
          <a:p>
            <a:pPr algn="l"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что мы научились делать?</a:t>
            </a:r>
          </a:p>
          <a:p>
            <a:pPr algn="l"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accent4">
                    <a:lumMod val="50000"/>
                  </a:schemeClr>
                </a:solidFill>
              </a:rPr>
              <a:t>каким способом мы пришли к решению задачи?</a:t>
            </a:r>
            <a:endParaRPr lang="ru-RU" dirty="0">
              <a:solidFill>
                <a:schemeClr val="accent4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158</TotalTime>
  <Words>89</Words>
  <Application>Microsoft Office PowerPoint</Application>
  <PresentationFormat>Экран (4:3)</PresentationFormat>
  <Paragraphs>27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Апекс</vt:lpstr>
      <vt:lpstr>       English Tenses</vt:lpstr>
      <vt:lpstr>Every day         Tomorrow         Yesterday       </vt:lpstr>
      <vt:lpstr>THE KING EVERY DAY</vt:lpstr>
      <vt:lpstr>Слайд 4</vt:lpstr>
      <vt:lpstr>THE KING TOMORROW</vt:lpstr>
      <vt:lpstr>FUTURE INDEFINITE           WILL   SHALL V</vt:lpstr>
      <vt:lpstr>THE KING YESTERDAY</vt:lpstr>
      <vt:lpstr>Слайд 8</vt:lpstr>
      <vt:lpstr>THE KING NOW </vt:lpstr>
      <vt:lpstr>Present Continuous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KING EVERY DAY</dc:title>
  <cp:lastModifiedBy>user</cp:lastModifiedBy>
  <cp:revision>24</cp:revision>
  <dcterms:modified xsi:type="dcterms:W3CDTF">2012-01-15T13:08:55Z</dcterms:modified>
</cp:coreProperties>
</file>