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pic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7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D750F-89E8-4FEE-9882-6D9B2359C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56DDAE9-2A72-4152-A984-B6CD39316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7689B7-1486-4446-AFAE-40361DD76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AC05D0-085E-4335-B20E-E3E870E6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9B19E1-94F0-4A9A-A239-C568F23B7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584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CFB92-DC67-4FC9-BD58-C7C423EF7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345DA2-3377-48DB-88B7-FB1265811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CCED5B-958B-4C29-8232-1FC955212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E96623-3751-405F-BFAB-57A74DC5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AA940C-DA9B-4D36-A2A1-8B18E16EA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93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636C1B-558F-40C4-8CF6-F1D127852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65766F-76FA-4A38-A93B-FB1BC8786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BEEAC9-4E5E-4ED0-B55F-AEF16F18F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1792B3-5972-4915-B748-CB7A536D9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B6366-0E47-4E0C-AE62-53ABF5D17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758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32CFE-0243-4D64-8209-39FA8F50F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4234A5-2361-4914-AF23-00531B35B5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10363BA-83C1-476D-9956-0832E946D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E6EA1B-F7CA-43A5-A3B6-259164515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45E963-8F5C-4FCF-B495-D43232BB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33B823-0BEF-4561-8807-005B95CCF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062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2BE68D-FD39-44E8-8141-AA09CF825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C534D5-503F-4F8E-AF08-830AAF1F6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64955F-69C4-4E66-A834-DE2C5EBE25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B6C8D65-D62C-4742-AC78-01714C8E8D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D2E417-8D26-4070-82EB-3CF26229A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ACB0D5-A315-444E-95AE-F98CF0D98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2782AF5-AA50-432C-AF44-B3754D136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A27AE2A-81AE-4697-96B2-63ADD9E3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603A7F-9EB3-4BBE-8F83-244391F84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F716071-4952-4CF2-A2AB-B3F2A91BE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54F46B9-B966-48DA-8290-A8957F0C5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651349-015A-4748-9DDE-F380E9CE5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33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24256B4-D581-4905-9DE9-924D39262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B212308-765B-4C08-8C79-05C30F8A6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A504B6-D60A-4BDA-A475-247FA7E6C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8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7A129C-26C8-4F71-900F-C15230484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9B7CA2-5546-41E1-9867-618810ABC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EC645F-6F5F-4013-85AB-F8D8BAA9C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23FF93-573E-4E44-BFB8-6D8625831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C4FF9A-744F-4A73-A513-34F5F7E8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7BD359-54E8-4CA7-A4C3-49EF47D77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50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9F8796-91FE-4B9B-995C-F874E9F29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D903BC0-EBDC-4069-A971-3E06487EB2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1FDCFA-D9F2-4BC4-A92A-34A80B2C3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AED83E-C584-4CF5-B4B8-345A46433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8895E9-9BB2-4C04-858A-59DE3FC8C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D1BC7B-A7D1-4623-A407-AEDDE8572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831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4E302-5A91-424A-BC36-461FCE181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18A70F-4D37-407E-ABD5-BD6C3F6F7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35C5DB-941D-4115-8A88-6C09574B9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209DAF-6C66-4C43-A802-DD1852689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EE0CA9-B46B-48DD-88AE-4006D3F0B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61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730C964-A704-4023-97F6-E16D865FD4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D42B36-6383-4B8D-9161-348BF31331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B4C922-6018-448F-B65F-CF86AB116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DC72F0-DA52-411E-B7BA-86878D268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4ABB1C-1A2F-4E82-AD8D-A5558AB43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410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58577B-648E-43F1-B96E-D6A0F0D48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F8DC5C-16B2-453F-A2DE-0700D0642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777296-FF49-44E1-912C-17B30C407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E1ABC-79C0-4387-8504-1B42F7B4CF76}" type="datetimeFigureOut">
              <a:rPr lang="ru-RU" smtClean="0"/>
              <a:t>06.02.2022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39DD13-551D-4373-878C-816B1A5FC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CE1625-FCB8-4E98-8FC2-DD5DAB1118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F7D46-0DC0-4CD5-932E-3F8578C88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372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ouse_sparrow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D%D0%B5%D0%BE%D1%82%D1%80%D0%BE%D0%BF%D0%B8%D1%87%D0%B5%D1%81%D0%BA%D0%B8%D0%B5_%D0%BF%D0%BE%D0%BF%D1%83%D0%B3%D0%B0%D0%B8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referat.baza-referat.ru/%D0%9B%D0%B5%D0%B1%D0%B5%D0%B4%D1%8C" TargetMode="External"/><Relationship Id="rId2" Type="http://schemas.openxmlformats.org/officeDocument/2006/relationships/image" Target="../media/image3.wpic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irds.about.com/od/smallbirds/tp/Facts-About-Budgies.htm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tionary.org/wiki/stru%C5%9B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Dacelo_leachii?uselang=de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Serinus_canaria_domestica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pngimg.com/download/58579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5%D0%B9%D0%BD%D1%81%D0%BA%D0%B8%D0%B9_%D0%B3%D1%83%D1%81%D1%8C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9D%D0%B8%D0%BB%D1%8C%D1%81%D0%BA%D0%B8%D0%B9_%D0%B3%D1%83%D1%81%D1%8C" TargetMode="Externa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ru/photo/937670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21441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Yellow-billed_Magpie.jpg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46095&amp;picture=pileated-woodpecker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hedera_baltica/31274223337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karen_cb/16198031267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333895&amp;picture=pombo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freephotos.com/animals/birds/final1740.jpg.php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rdenbirdwatching.com/swallow.html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hedera_baltica/30617690991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3861029@N00/2498696987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32CFBB-F5D6-4A09-8C07-3D3747D634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dirty="0">
                <a:solidFill>
                  <a:srgbClr val="FF0000"/>
                </a:solidFill>
              </a:rPr>
              <a:t>Birds</a:t>
            </a:r>
            <a:endParaRPr lang="ru-RU" sz="8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125489-21EA-4977-A539-C3500D00C1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627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702282-000E-4768-8E02-B6B06430F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 </a:t>
            </a:r>
            <a:r>
              <a:rPr lang="en-US" sz="6600" b="1" dirty="0"/>
              <a:t>sparrow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4FE9CA2-4AD5-496A-88AF-303466011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39348" y="1648548"/>
            <a:ext cx="7445828" cy="4988705"/>
          </a:xfrm>
        </p:spPr>
      </p:pic>
    </p:spTree>
    <p:extLst>
      <p:ext uri="{BB962C8B-B14F-4D97-AF65-F5344CB8AC3E}">
        <p14:creationId xmlns:p14="http://schemas.microsoft.com/office/powerpoint/2010/main" val="290783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839D9D-0EAC-4759-A0AA-4FC900608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                    </a:t>
            </a:r>
            <a:r>
              <a:rPr lang="en-US" sz="6600" b="1" dirty="0"/>
              <a:t>parrot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8AFDE49-401A-49C0-BA34-C7E102C5CB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13584" y="1530220"/>
            <a:ext cx="4795934" cy="5327780"/>
          </a:xfrm>
        </p:spPr>
      </p:pic>
    </p:spTree>
    <p:extLst>
      <p:ext uri="{BB962C8B-B14F-4D97-AF65-F5344CB8AC3E}">
        <p14:creationId xmlns:p14="http://schemas.microsoft.com/office/powerpoint/2010/main" val="331089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E3167-776B-4DCB-877B-8F241D189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                    swan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3510B50-8E6B-4DA6-B03B-C75184166B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396343" y="2130447"/>
            <a:ext cx="6419461" cy="4230489"/>
          </a:xfrm>
        </p:spPr>
      </p:pic>
    </p:spTree>
    <p:extLst>
      <p:ext uri="{BB962C8B-B14F-4D97-AF65-F5344CB8AC3E}">
        <p14:creationId xmlns:p14="http://schemas.microsoft.com/office/powerpoint/2010/main" val="376658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383B8-0581-4837-8735-79CDC670D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</a:t>
            </a:r>
            <a:r>
              <a:rPr lang="en-US" dirty="0"/>
              <a:t>               </a:t>
            </a:r>
            <a:r>
              <a:rPr lang="ru-RU" dirty="0"/>
              <a:t> </a:t>
            </a:r>
            <a:r>
              <a:rPr lang="en-US" sz="6600" b="1" dirty="0"/>
              <a:t>budgie</a:t>
            </a:r>
            <a:endParaRPr lang="ru-RU" sz="6600" b="1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BD3A5C05-B3E2-4E07-83FD-A59FA555C9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22266" y="1825624"/>
            <a:ext cx="6547467" cy="4582171"/>
          </a:xfrm>
        </p:spPr>
      </p:pic>
    </p:spTree>
    <p:extLst>
      <p:ext uri="{BB962C8B-B14F-4D97-AF65-F5344CB8AC3E}">
        <p14:creationId xmlns:p14="http://schemas.microsoft.com/office/powerpoint/2010/main" val="147570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6C34F0-C8B4-44E9-8B5D-519EA8FFD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/>
              <a:t>                 </a:t>
            </a:r>
            <a:r>
              <a:rPr lang="en-US" sz="6600" b="1" dirty="0"/>
              <a:t>    </a:t>
            </a:r>
            <a:r>
              <a:rPr lang="ru-RU" sz="6600" b="1" dirty="0"/>
              <a:t> </a:t>
            </a:r>
            <a:r>
              <a:rPr lang="en-US" sz="6600" b="1" dirty="0"/>
              <a:t>emu</a:t>
            </a:r>
            <a:endParaRPr lang="ru-RU" sz="6600" b="1" dirty="0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84A8C50B-C9FC-4208-A8A9-90893FD51E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32653" y="1681082"/>
            <a:ext cx="6867331" cy="4811793"/>
          </a:xfrm>
        </p:spPr>
      </p:pic>
    </p:spTree>
    <p:extLst>
      <p:ext uri="{BB962C8B-B14F-4D97-AF65-F5344CB8AC3E}">
        <p14:creationId xmlns:p14="http://schemas.microsoft.com/office/powerpoint/2010/main" val="155395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04F5E-D414-40F9-873E-92779704E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             </a:t>
            </a:r>
            <a:r>
              <a:rPr lang="en-US" sz="6600" b="1" dirty="0"/>
              <a:t>kookaburra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FD19253-57D7-496F-AC3A-FA833AC05E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48473" y="1690688"/>
            <a:ext cx="5822303" cy="5167312"/>
          </a:xfrm>
        </p:spPr>
      </p:pic>
    </p:spTree>
    <p:extLst>
      <p:ext uri="{BB962C8B-B14F-4D97-AF65-F5344CB8AC3E}">
        <p14:creationId xmlns:p14="http://schemas.microsoft.com/office/powerpoint/2010/main" val="134307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5053F7-F8B0-4154-9A5E-363A3D223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</a:t>
            </a:r>
            <a:r>
              <a:rPr lang="en-US" sz="6600" b="1" dirty="0"/>
              <a:t>canary</a:t>
            </a:r>
            <a:endParaRPr lang="ru-RU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2CF3D2E-C69F-4558-A228-9E450945BD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3247052" y="1798736"/>
            <a:ext cx="5915607" cy="523689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6F63DC-0F91-49F6-B365-549182828B02}"/>
              </a:ext>
            </a:extLst>
          </p:cNvPr>
          <p:cNvSpPr txBox="1"/>
          <p:nvPr/>
        </p:nvSpPr>
        <p:spPr>
          <a:xfrm rot="21366973" flipH="1">
            <a:off x="3974841" y="4982547"/>
            <a:ext cx="12686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351195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490D9-C209-4E17-94F2-D96CA22F2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</a:t>
            </a:r>
            <a:r>
              <a:rPr lang="en-US" dirty="0"/>
              <a:t>               </a:t>
            </a:r>
            <a:r>
              <a:rPr lang="en-US" sz="6600" b="1" dirty="0"/>
              <a:t>turkey</a:t>
            </a:r>
            <a:endParaRPr lang="ru-RU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78D9CDB-0B96-43CC-BE1D-C49CB3232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69568" y="1674862"/>
            <a:ext cx="4478694" cy="447869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5EF3E3-1F08-46B8-AE11-29E66224E96E}"/>
              </a:ext>
            </a:extLst>
          </p:cNvPr>
          <p:cNvSpPr txBox="1"/>
          <p:nvPr/>
        </p:nvSpPr>
        <p:spPr>
          <a:xfrm>
            <a:off x="4646645" y="2780522"/>
            <a:ext cx="26390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63600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E1A16-4936-45CA-8489-ACAA39AB7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/>
              <a:t>              </a:t>
            </a:r>
            <a:r>
              <a:rPr lang="en-US" sz="6600" b="1" dirty="0"/>
              <a:t>      </a:t>
            </a:r>
            <a:r>
              <a:rPr lang="ru-RU" sz="6600" b="1" dirty="0"/>
              <a:t> </a:t>
            </a:r>
            <a:r>
              <a:rPr lang="en-US" sz="6600" b="1" dirty="0"/>
              <a:t>goose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5E43387-267F-4F12-A037-C0C4D9B97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13736" y="3369107"/>
            <a:ext cx="4849330" cy="3441616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8DBC92-1DF8-4813-B4E0-3CB1BAB82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577936" y="1828800"/>
            <a:ext cx="666782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6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1B530B-4A6E-4E42-ABA1-BAB836AA8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/>
              <a:t>                    </a:t>
            </a:r>
            <a:r>
              <a:rPr lang="en-US" sz="6600" b="1" dirty="0"/>
              <a:t>duck 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B46BFA6-2747-4946-B541-6F535D0032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68555" y="1825625"/>
            <a:ext cx="6328337" cy="5090836"/>
          </a:xfrm>
        </p:spPr>
      </p:pic>
    </p:spTree>
    <p:extLst>
      <p:ext uri="{BB962C8B-B14F-4D97-AF65-F5344CB8AC3E}">
        <p14:creationId xmlns:p14="http://schemas.microsoft.com/office/powerpoint/2010/main" val="24579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73E53A-C26B-4202-AC7F-49C8AE348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</a:t>
            </a:r>
            <a:r>
              <a:rPr lang="en-US" sz="6600" b="1" dirty="0"/>
              <a:t>ostrich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ACBA293-F452-4A8E-B6FB-95F809942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53747" y="1690689"/>
            <a:ext cx="4795935" cy="5388930"/>
          </a:xfrm>
        </p:spPr>
      </p:pic>
    </p:spTree>
    <p:extLst>
      <p:ext uri="{BB962C8B-B14F-4D97-AF65-F5344CB8AC3E}">
        <p14:creationId xmlns:p14="http://schemas.microsoft.com/office/powerpoint/2010/main" val="325970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E566C-88F7-43DA-8706-D127E669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</a:t>
            </a:r>
            <a:r>
              <a:rPr lang="en-US" sz="6600" dirty="0"/>
              <a:t>               </a:t>
            </a:r>
            <a:r>
              <a:rPr lang="en-US" sz="6600" b="1" dirty="0"/>
              <a:t>magpie</a:t>
            </a:r>
            <a:endParaRPr lang="ru-RU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6411C62-2AE2-41B9-B054-D11C25D5EC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38567" y="1825625"/>
            <a:ext cx="6314866" cy="4351338"/>
          </a:xfrm>
        </p:spPr>
      </p:pic>
    </p:spTree>
    <p:extLst>
      <p:ext uri="{BB962C8B-B14F-4D97-AF65-F5344CB8AC3E}">
        <p14:creationId xmlns:p14="http://schemas.microsoft.com/office/powerpoint/2010/main" val="74105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DC62CE-FF5F-4612-AFAF-7C39D098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</a:t>
            </a:r>
            <a:r>
              <a:rPr lang="en-US" sz="6600" b="1" dirty="0"/>
              <a:t>woodpecker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2E6501F-88E8-4712-BB6E-1A0B4CBF32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02024" y="2048669"/>
            <a:ext cx="6822913" cy="4444206"/>
          </a:xfrm>
        </p:spPr>
      </p:pic>
    </p:spTree>
    <p:extLst>
      <p:ext uri="{BB962C8B-B14F-4D97-AF65-F5344CB8AC3E}">
        <p14:creationId xmlns:p14="http://schemas.microsoft.com/office/powerpoint/2010/main" val="415592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A3C2A-98B1-4AC3-BE80-65E20402A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   </a:t>
            </a:r>
            <a:r>
              <a:rPr lang="en-US" sz="6600" b="1" dirty="0"/>
              <a:t>crow</a:t>
            </a:r>
            <a:endParaRPr lang="ru-RU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65482BF-A58B-428C-B3A3-41C9C69781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56838" y="1825625"/>
            <a:ext cx="5878324" cy="4351338"/>
          </a:xfrm>
        </p:spPr>
      </p:pic>
    </p:spTree>
    <p:extLst>
      <p:ext uri="{BB962C8B-B14F-4D97-AF65-F5344CB8AC3E}">
        <p14:creationId xmlns:p14="http://schemas.microsoft.com/office/powerpoint/2010/main" val="376192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BAED7-05BA-4E70-838F-39928AFF5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                       owl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ADDD7D-EBCD-41FB-8393-C35C110D0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00196" y="1825624"/>
            <a:ext cx="3935914" cy="4921095"/>
          </a:xfrm>
        </p:spPr>
      </p:pic>
    </p:spTree>
    <p:extLst>
      <p:ext uri="{BB962C8B-B14F-4D97-AF65-F5344CB8AC3E}">
        <p14:creationId xmlns:p14="http://schemas.microsoft.com/office/powerpoint/2010/main" val="220829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246ED8-4E7D-4EB3-8CCA-65AC7608D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                    pigeon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9F8FBD1-B79E-4B93-9913-19A222E483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29945" y="1825625"/>
            <a:ext cx="6532110" cy="4351338"/>
          </a:xfrm>
        </p:spPr>
      </p:pic>
    </p:spTree>
    <p:extLst>
      <p:ext uri="{BB962C8B-B14F-4D97-AF65-F5344CB8AC3E}">
        <p14:creationId xmlns:p14="http://schemas.microsoft.com/office/powerpoint/2010/main" val="214302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B3CD40-DE5A-4CB8-93F2-FFA2F3DEB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 </a:t>
            </a:r>
            <a:r>
              <a:rPr lang="en-US" sz="6600" b="1" dirty="0"/>
              <a:t>seagull</a:t>
            </a:r>
            <a:endParaRPr lang="ru-RU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9279955-CE39-4DE9-94D4-4477DC7BA8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46988" y="1825624"/>
            <a:ext cx="10098023" cy="4667251"/>
          </a:xfrm>
        </p:spPr>
      </p:pic>
    </p:spTree>
    <p:extLst>
      <p:ext uri="{BB962C8B-B14F-4D97-AF65-F5344CB8AC3E}">
        <p14:creationId xmlns:p14="http://schemas.microsoft.com/office/powerpoint/2010/main" val="282598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7C75E-6850-4FDC-AFEF-3253E631B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                    swallow     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E59E0F8-8A7C-4114-8A05-BA7E1A41A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21949" y="1866123"/>
            <a:ext cx="7375194" cy="4595052"/>
          </a:xfrm>
        </p:spPr>
      </p:pic>
    </p:spTree>
    <p:extLst>
      <p:ext uri="{BB962C8B-B14F-4D97-AF65-F5344CB8AC3E}">
        <p14:creationId xmlns:p14="http://schemas.microsoft.com/office/powerpoint/2010/main" val="326882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BA7F27-755E-48C2-A775-B2CD69E80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</a:t>
            </a:r>
            <a:r>
              <a:rPr lang="en-US" sz="6600" b="1" dirty="0"/>
              <a:t>starling</a:t>
            </a:r>
            <a:endParaRPr lang="ru-RU" sz="6600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B635F4B-0C8A-4A28-A106-C21FB274D9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29678" y="1825625"/>
            <a:ext cx="4532643" cy="4351338"/>
          </a:xfrm>
        </p:spPr>
      </p:pic>
    </p:spTree>
    <p:extLst>
      <p:ext uri="{BB962C8B-B14F-4D97-AF65-F5344CB8AC3E}">
        <p14:creationId xmlns:p14="http://schemas.microsoft.com/office/powerpoint/2010/main" val="83010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66BE7D-59EE-421E-9942-386BFD8A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</a:t>
            </a:r>
            <a:r>
              <a:rPr lang="en-US" sz="6600" b="1" dirty="0"/>
              <a:t>nightingale</a:t>
            </a:r>
            <a:endParaRPr lang="ru-RU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3E797AA-A3DF-4D0D-AC24-4033005CE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75541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43</Words>
  <Application>Microsoft Office PowerPoint</Application>
  <PresentationFormat>Широкоэкранный</PresentationFormat>
  <Paragraphs>23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Тема Office</vt:lpstr>
      <vt:lpstr>Birds</vt:lpstr>
      <vt:lpstr>                              sparrow</vt:lpstr>
      <vt:lpstr>                    parrot</vt:lpstr>
      <vt:lpstr>                    swan</vt:lpstr>
      <vt:lpstr>                                 budgie</vt:lpstr>
      <vt:lpstr>                      emu</vt:lpstr>
      <vt:lpstr>             kookaburra</vt:lpstr>
      <vt:lpstr>                             canary</vt:lpstr>
      <vt:lpstr>                           turkey</vt:lpstr>
      <vt:lpstr>                     goose</vt:lpstr>
      <vt:lpstr>                    duck </vt:lpstr>
      <vt:lpstr>                            ostrich</vt:lpstr>
      <vt:lpstr>                   magpie</vt:lpstr>
      <vt:lpstr>                  woodpecker</vt:lpstr>
      <vt:lpstr>                                crow</vt:lpstr>
      <vt:lpstr>                       owl</vt:lpstr>
      <vt:lpstr>                    pigeon</vt:lpstr>
      <vt:lpstr>                              seagull</vt:lpstr>
      <vt:lpstr>                    swallow     </vt:lpstr>
      <vt:lpstr>                             starling</vt:lpstr>
      <vt:lpstr>                         nightingale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Birds</dc:title>
  <dc:creator>User</dc:creator>
  <cp:lastModifiedBy>User</cp:lastModifiedBy>
  <cp:revision>3</cp:revision>
  <dcterms:created xsi:type="dcterms:W3CDTF">2022-02-06T15:42:19Z</dcterms:created>
  <dcterms:modified xsi:type="dcterms:W3CDTF">2022-02-06T16:37:21Z</dcterms:modified>
</cp:coreProperties>
</file>