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10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1E287-0057-4212-9C33-1FC5E673B4CA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BB438-621A-4AE1-8C96-EE9BD0541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84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BBB438-621A-4AE1-8C96-EE9BD0541B3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53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2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536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26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93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41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143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937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5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788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384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97128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339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0816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739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430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9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FF62C-7903-4273-82D1-4AC4A6C17016}" type="datetimeFigureOut">
              <a:rPr lang="ru-RU" smtClean="0"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DA1D90A-8F82-4F5C-8663-AB68B3C1C5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19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12186-82F6-437C-BD42-10AA41CA1F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Употребление глаголов </a:t>
            </a:r>
            <a:r>
              <a:rPr lang="en-US" dirty="0"/>
              <a:t>to say </a:t>
            </a:r>
            <a:r>
              <a:rPr lang="ru-RU" dirty="0"/>
              <a:t>и </a:t>
            </a:r>
            <a:r>
              <a:rPr lang="en-US" dirty="0"/>
              <a:t>to tell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F63992-6C6B-407F-B7C4-0E3F2C5BF6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7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3A951C-DBF9-4C7F-A14F-A7C161F7B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990666" cy="4947138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to tell-</a:t>
            </a:r>
            <a:r>
              <a:rPr lang="ru-RU" sz="5400" dirty="0">
                <a:solidFill>
                  <a:schemeClr val="tx1"/>
                </a:solidFill>
              </a:rPr>
              <a:t>сказать, рассказать</a:t>
            </a:r>
            <a:br>
              <a:rPr lang="en-US" sz="5400" dirty="0">
                <a:solidFill>
                  <a:schemeClr val="tx1"/>
                </a:solidFill>
              </a:rPr>
            </a:br>
            <a:r>
              <a:rPr lang="en-US" sz="5400" dirty="0">
                <a:solidFill>
                  <a:schemeClr val="tx1"/>
                </a:solidFill>
              </a:rPr>
              <a:t>to say- </a:t>
            </a:r>
            <a:r>
              <a:rPr lang="ru-RU" sz="5400" dirty="0">
                <a:solidFill>
                  <a:schemeClr val="tx1"/>
                </a:solidFill>
              </a:rPr>
              <a:t>сказать, рассказать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88CBA-0D62-48A0-B021-4008FE0C3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98119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en-US" sz="3600" dirty="0"/>
              <a:t>Your brother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says to me </a:t>
            </a:r>
            <a:r>
              <a:rPr lang="en-US" sz="3600" dirty="0"/>
              <a:t>you are going to school.</a:t>
            </a:r>
          </a:p>
          <a:p>
            <a:r>
              <a:rPr lang="en-US" sz="3600" dirty="0"/>
              <a:t>Your brother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tell me </a:t>
            </a:r>
            <a:r>
              <a:rPr lang="en-US" sz="3600" dirty="0"/>
              <a:t>you are going to school.</a:t>
            </a:r>
          </a:p>
          <a:p>
            <a:pPr marL="0" indent="0">
              <a:buNone/>
            </a:pPr>
            <a:r>
              <a:rPr lang="ru-RU" sz="3600" dirty="0"/>
              <a:t>Оба глагола могут употребляться, если в предложении указано, к кому обращена речь.</a:t>
            </a:r>
          </a:p>
        </p:txBody>
      </p:sp>
    </p:spTree>
    <p:extLst>
      <p:ext uri="{BB962C8B-B14F-4D97-AF65-F5344CB8AC3E}">
        <p14:creationId xmlns:p14="http://schemas.microsoft.com/office/powerpoint/2010/main" val="323654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5CFE2-32FE-440A-9F72-063948976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431762"/>
          </a:xfrm>
        </p:spPr>
        <p:txBody>
          <a:bodyPr/>
          <a:lstStyle/>
          <a:p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said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goodbye and went to school.</a:t>
            </a:r>
            <a:b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told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my mum goodbye and went to school.</a:t>
            </a:r>
            <a:b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956DFF-6E8C-49F6-AF71-11545BDCB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5773783"/>
            <a:ext cx="8542482" cy="2675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664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EC81C-97F8-4E59-879E-4E399F3AD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880772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Только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said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используется, если лицо, к которому обращена речь, не указано.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7D1B0-1BDC-4406-8172-68FA28355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25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17F8A-994D-455A-B1D3-0D51FF2A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525C4F-9970-4491-B391-7FA4FA9C7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14401"/>
            <a:ext cx="10086460" cy="5126962"/>
          </a:xfrm>
        </p:spPr>
        <p:txBody>
          <a:bodyPr>
            <a:normAutofit/>
          </a:bodyPr>
          <a:lstStyle/>
          <a:p>
            <a:r>
              <a:rPr lang="en-US" sz="4800" dirty="0"/>
              <a:t>Bob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said: </a:t>
            </a:r>
            <a:r>
              <a:rPr lang="en-US" sz="4800" dirty="0"/>
              <a:t>“ I like swimming”.</a:t>
            </a:r>
          </a:p>
          <a:p>
            <a:r>
              <a:rPr lang="en-US" sz="4800" dirty="0"/>
              <a:t>My friend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said</a:t>
            </a:r>
            <a:r>
              <a:rPr lang="en-US" sz="4800" dirty="0"/>
              <a:t>: “ I like sweets.”</a:t>
            </a:r>
          </a:p>
          <a:p>
            <a:endParaRPr lang="en-US" sz="4800" dirty="0"/>
          </a:p>
          <a:p>
            <a:r>
              <a:rPr lang="ru-RU" sz="4800" dirty="0"/>
              <a:t>Только глагол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say</a:t>
            </a:r>
            <a:r>
              <a:rPr lang="en-US" sz="4800" dirty="0"/>
              <a:t> </a:t>
            </a:r>
            <a:r>
              <a:rPr lang="ru-RU" sz="4800" dirty="0"/>
              <a:t>вводит прямую речь.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1374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21E77-EF3F-45D4-AC63-0BFBE1B52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87B888-48AD-4C4A-BC9A-E6E9D14BD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rmAutofit/>
          </a:bodyPr>
          <a:lstStyle/>
          <a:p>
            <a:r>
              <a:rPr lang="en-US" sz="4800" dirty="0"/>
              <a:t>My granny often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tells</a:t>
            </a:r>
            <a:r>
              <a:rPr lang="en-US" sz="4800" dirty="0"/>
              <a:t> fairy tales.</a:t>
            </a:r>
          </a:p>
          <a:p>
            <a:endParaRPr lang="en-US" sz="4800" dirty="0"/>
          </a:p>
          <a:p>
            <a:r>
              <a:rPr lang="ru-RU" sz="4800" dirty="0"/>
              <a:t>Только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tell</a:t>
            </a:r>
            <a:r>
              <a:rPr lang="ru-RU" sz="4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800" dirty="0"/>
              <a:t>можно использовать в значении «рассказать».</a:t>
            </a:r>
          </a:p>
        </p:txBody>
      </p:sp>
    </p:spTree>
    <p:extLst>
      <p:ext uri="{BB962C8B-B14F-4D97-AF65-F5344CB8AC3E}">
        <p14:creationId xmlns:p14="http://schemas.microsoft.com/office/powerpoint/2010/main" val="375873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B8446-BDD0-492C-9EDB-9C17799D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ACC758-3195-4324-94B3-5ADE75A3A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>
            <a:normAutofit/>
          </a:bodyPr>
          <a:lstStyle/>
          <a:p>
            <a:r>
              <a:rPr lang="en-US" sz="4800" dirty="0"/>
              <a:t>Can you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tell me </a:t>
            </a:r>
            <a:r>
              <a:rPr lang="en-US" sz="4800" dirty="0"/>
              <a:t>the time? please.</a:t>
            </a:r>
          </a:p>
          <a:p>
            <a:endParaRPr lang="en-US" sz="4800" dirty="0"/>
          </a:p>
          <a:p>
            <a:r>
              <a:rPr lang="ru-RU" sz="4800" dirty="0"/>
              <a:t>Запомни выражение 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tell  the time</a:t>
            </a:r>
            <a:r>
              <a:rPr lang="ru-RU" sz="48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sz="4800">
                <a:solidFill>
                  <a:schemeClr val="accent1">
                    <a:lumMod val="50000"/>
                  </a:schemeClr>
                </a:solidFill>
              </a:rPr>
              <a:t>сказать время.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66024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</TotalTime>
  <Words>131</Words>
  <Application>Microsoft Office PowerPoint</Application>
  <PresentationFormat>Широкоэкранный</PresentationFormat>
  <Paragraphs>20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Аспект</vt:lpstr>
      <vt:lpstr>Употребление глаголов to say и to tell</vt:lpstr>
      <vt:lpstr>to tell-сказать, рассказать to say- сказать, рассказать</vt:lpstr>
      <vt:lpstr>I said goodbye and went to school.  I told my mum goodbye and went to school.  </vt:lpstr>
      <vt:lpstr>Только said используется, если лицо, к которому обращена речь, не указано.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Употребление глаголов to say и to tell</dc:title>
  <dc:creator>имя фамилия</dc:creator>
  <cp:lastModifiedBy>имя фамилия</cp:lastModifiedBy>
  <cp:revision>8</cp:revision>
  <dcterms:created xsi:type="dcterms:W3CDTF">2019-05-19T16:04:36Z</dcterms:created>
  <dcterms:modified xsi:type="dcterms:W3CDTF">2019-05-19T17:00:52Z</dcterms:modified>
</cp:coreProperties>
</file>