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130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8C8BE40-7C3E-4AD6-AC15-019025E80D38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2393-AB04-4BEB-BF6D-6A91BA836DC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86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8BE40-7C3E-4AD6-AC15-019025E80D38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2393-AB04-4BEB-BF6D-6A91BA836D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037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8BE40-7C3E-4AD6-AC15-019025E80D38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2393-AB04-4BEB-BF6D-6A91BA836DC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185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8BE40-7C3E-4AD6-AC15-019025E80D38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2393-AB04-4BEB-BF6D-6A91BA836D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99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8BE40-7C3E-4AD6-AC15-019025E80D38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2393-AB04-4BEB-BF6D-6A91BA836D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765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8BE40-7C3E-4AD6-AC15-019025E80D38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2393-AB04-4BEB-BF6D-6A91BA836D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567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8BE40-7C3E-4AD6-AC15-019025E80D38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2393-AB04-4BEB-BF6D-6A91BA836D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664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8BE40-7C3E-4AD6-AC15-019025E80D38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2393-AB04-4BEB-BF6D-6A91BA836D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321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8BE40-7C3E-4AD6-AC15-019025E80D38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2393-AB04-4BEB-BF6D-6A91BA836DC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788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8BE40-7C3E-4AD6-AC15-019025E80D38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2393-AB04-4BEB-BF6D-6A91BA836D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506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8BE40-7C3E-4AD6-AC15-019025E80D38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F2393-AB04-4BEB-BF6D-6A91BA836DC2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98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8C8BE40-7C3E-4AD6-AC15-019025E80D38}" type="datetimeFigureOut">
              <a:rPr lang="ru-RU" smtClean="0"/>
              <a:t>07.12.2019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68F2393-AB04-4BEB-BF6D-6A91BA836DC2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55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4BAC69-2647-470C-8E5B-4C9393F2DD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Употребление местоимений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30583D-4147-456D-8443-75DB9D3B61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733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785CD6-DCA7-4F2D-8E3C-1AE561E8F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6688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C08234-C381-4296-A32F-D852EDDA2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436914"/>
            <a:ext cx="9720073" cy="4872446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sanding near my mother is my teacher.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don’t understand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you talking about.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Alice is the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whom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played tennis last week.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book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am reading is very interesting.</a:t>
            </a:r>
          </a:p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Когда речь идет о людях, используются местоимения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whom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речь идет о неодушевленных предметах, используется местоимения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99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36C4D8-75C7-4BE6-AA86-06D4C51A6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3814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519522-6432-4534-866B-450B02353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175657"/>
            <a:ext cx="9720073" cy="5212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book (</a:t>
            </a:r>
            <a:r>
              <a:rPr lang="en-US" sz="3200" strike="sngStrik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you wanted to read.</a:t>
            </a: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man </a:t>
            </a:r>
            <a:r>
              <a:rPr lang="en-US" sz="32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strike="sngStrik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en-US" sz="32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wanted to see.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Очень часто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таких предложениях опускаются.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book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 wanted to read.</a:t>
            </a: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man 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you wanted to see.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Во многих случаях вместо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which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использовать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48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AFBB8D-D1E3-4A5C-81B6-BF68398D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45981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8AB9CD-AEE9-4197-9FCF-71F541E24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306286"/>
            <a:ext cx="9720073" cy="5003074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dog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that\ which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see is a collie.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dog Joy,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ten, still likes to play.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речь идет о животных, можно использовать местоимения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(последнее предпочтительнее)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речь идет о любимцах семьи или сказочных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сонажах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542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CC92E0-2A8D-4D22-A9B6-F0606C6F3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59044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070839-6CA2-42DD-BEDA-33CAECD77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175657"/>
            <a:ext cx="9720073" cy="513370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man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whose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name is Rob Webster.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cottage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whose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name is Sunny House.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Местоимение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whose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вводит придаточные, в которых речь идет как о людях , так и неодушевленных предметах и животных.  </a:t>
            </a:r>
          </a:p>
        </p:txBody>
      </p:sp>
    </p:spTree>
    <p:extLst>
      <p:ext uri="{BB962C8B-B14F-4D97-AF65-F5344CB8AC3E}">
        <p14:creationId xmlns:p14="http://schemas.microsoft.com/office/powerpoint/2010/main" val="174408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111</TotalTime>
  <Words>238</Words>
  <Application>Microsoft Office PowerPoint</Application>
  <PresentationFormat>Широкоэкранный</PresentationFormat>
  <Paragraphs>21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Calibri</vt:lpstr>
      <vt:lpstr>Times New Roman</vt:lpstr>
      <vt:lpstr>Tw Cen MT</vt:lpstr>
      <vt:lpstr>Tw Cen MT Condensed</vt:lpstr>
      <vt:lpstr>Wingdings 3</vt:lpstr>
      <vt:lpstr>Интеграл</vt:lpstr>
      <vt:lpstr>Употребление местоимений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Употребление местоимений</dc:title>
  <dc:creator>User</dc:creator>
  <cp:lastModifiedBy>User</cp:lastModifiedBy>
  <cp:revision>8</cp:revision>
  <dcterms:created xsi:type="dcterms:W3CDTF">2019-12-07T15:29:01Z</dcterms:created>
  <dcterms:modified xsi:type="dcterms:W3CDTF">2019-12-07T17:20:18Z</dcterms:modified>
</cp:coreProperties>
</file>