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79" r:id="rId5"/>
    <p:sldId id="280" r:id="rId6"/>
    <p:sldId id="291" r:id="rId7"/>
    <p:sldId id="281" r:id="rId8"/>
    <p:sldId id="282" r:id="rId9"/>
    <p:sldId id="283" r:id="rId10"/>
    <p:sldId id="284" r:id="rId11"/>
    <p:sldId id="285" r:id="rId12"/>
    <p:sldId id="292" r:id="rId13"/>
    <p:sldId id="293" r:id="rId14"/>
    <p:sldId id="286" r:id="rId15"/>
    <p:sldId id="287" r:id="rId16"/>
    <p:sldId id="294" r:id="rId17"/>
    <p:sldId id="288" r:id="rId18"/>
    <p:sldId id="295" r:id="rId19"/>
    <p:sldId id="289" r:id="rId20"/>
    <p:sldId id="296" r:id="rId21"/>
    <p:sldId id="258" r:id="rId22"/>
    <p:sldId id="267" r:id="rId23"/>
    <p:sldId id="270" r:id="rId24"/>
    <p:sldId id="271" r:id="rId25"/>
    <p:sldId id="274" r:id="rId26"/>
    <p:sldId id="290" r:id="rId27"/>
    <p:sldId id="277" r:id="rId28"/>
  </p:sldIdLst>
  <p:sldSz cx="10160000" cy="7620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97" autoAdjust="0"/>
    <p:restoredTop sz="90929"/>
  </p:normalViewPr>
  <p:slideViewPr>
    <p:cSldViewPr>
      <p:cViewPr varScale="1">
        <p:scale>
          <a:sx n="46" d="100"/>
          <a:sy n="46" d="100"/>
        </p:scale>
        <p:origin x="8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64288E-5436-4E1C-92B3-408102D5EB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F8DB8A0-A401-4189-BAA9-7DD7D2FE63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863A0A-2DD8-4F00-9E5E-6446A2C43E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C1462-047D-4337-8ACE-915446329365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82973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6B86AA-BE3B-4947-8B2F-0B15A881E1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2C5405-141C-4372-B4AD-B618566D61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2B7CC7-89D3-42E1-BC29-58125256BD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8A34D-BBBF-44F7-A310-09C1A145E43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985554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536B055-394D-4A74-9222-3E6A98C69E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EC9493-8308-4D87-BF5E-6376863BD0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904CB7-B0FA-48CF-B5BD-894024799A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40381-0007-4187-853B-05006708605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91963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2200275"/>
            <a:ext cx="4241800" cy="4573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56200" y="2200275"/>
            <a:ext cx="4241800" cy="4573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C7DCC9-9513-4AB4-B75A-BAB6178F9D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5FE179-BEC7-4414-8C73-E02EFD21EA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956679-842D-4AD6-A710-3329E40A7C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AB46B-0874-42E7-9144-6111A0B7F4D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79364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1A81813-4245-44C9-AA1A-EDF2D96A05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1B7FD9F-6EBB-4565-B3C3-48E499EA0B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968D54-0550-422C-9996-F51D6378C4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56689-2493-4D10-B769-CF572DB20A8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50142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E506A39-3703-44C3-B6D5-E06265EA9C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BDC3C92-7489-4612-A8E7-805C517352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E7CEF58-B1A4-4BA9-A330-3AD7ED0E09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26074-FF77-4D12-A3FB-89B656BA238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69873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49DAAF6-253C-4F5D-AD18-60F76BF1A7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819A46B-9AC8-4362-B123-A461962B75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7EB0D53-1E2F-4D42-98F5-3CDFB0300B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4417E-6EAA-4AD3-8FF6-4CADD80A63E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05610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AFF226-77B6-4371-A19A-99A9CE77A0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F025C4-294A-4476-A221-EF0664A3D7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87F45B-41FF-4A42-8A0B-FC16E52520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6740D-1849-4AF5-AA56-8664ED70608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80323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671439-C68E-4915-80E1-70A9FFD7FC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2651B9-7F43-43BA-AD4C-C22D5A2A27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446A68-E08C-4EDE-BE16-676878F64D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19B2D-6AC5-4E30-A87B-7989AE256F7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44515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1F01F2-2FE7-4E7D-83BE-CF2968289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6FAF2E-9413-4AC8-ADDA-A8091DE716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CB41AF-3D27-4E8A-9CF3-C46A507992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1A021-C0E7-4854-879D-7A0959B11FE7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1891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39000" y="676275"/>
            <a:ext cx="2159000" cy="60975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676275"/>
            <a:ext cx="6324600" cy="60975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5FCA47-1F03-4082-AE08-41A491B8DB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3F4830-FA1A-48F4-BB9F-A4BA6AE2A7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AE9A4AA-F901-43EA-9DB9-E7A834FC39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D1E41-A9C9-4E1B-B4AA-6253D761088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40685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2865F20-F3F7-4718-9E6E-1846B2D28D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676275"/>
            <a:ext cx="8636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BB8B82E-5221-477F-841B-B8291C9A67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2200275"/>
            <a:ext cx="8636000" cy="457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232CF9F-A933-4B3E-B95C-E7F1F73A291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942138"/>
            <a:ext cx="21177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E79F13F-06CE-4F30-96E6-43A59914D57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70275" y="6942138"/>
            <a:ext cx="3219450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9B771E7-150C-490C-BA31-C7DFEAD750B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80275" y="6942138"/>
            <a:ext cx="2119313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1CD4CE2F-7C6B-4C4B-97C6-A9CBBCAD4C7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77B307CC-6001-48DD-AA5D-E89269A36F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788" y="711200"/>
            <a:ext cx="9369425" cy="1252538"/>
          </a:xfrm>
        </p:spPr>
        <p:txBody>
          <a:bodyPr lIns="0" tIns="0" rIns="0" bIns="0" anchor="t"/>
          <a:lstStyle/>
          <a:p>
            <a:pPr algn="r" eaLnBrk="1" hangingPunct="1">
              <a:lnSpc>
                <a:spcPct val="95000"/>
              </a:lnSpc>
            </a:pPr>
            <a:endParaRPr lang="en-US" altLang="ru-RU" sz="29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330278DD-4ADD-484C-82F7-66A20B26E3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9480" y="2657872"/>
            <a:ext cx="9950450" cy="1984375"/>
          </a:xfrm>
        </p:spPr>
        <p:txBody>
          <a:bodyPr lIns="0" tIns="0" rIns="0" bIns="0"/>
          <a:lstStyle/>
          <a:p>
            <a:pPr marL="0" indent="0" algn="ctr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3700" dirty="0" err="1">
                <a:solidFill>
                  <a:srgbClr val="FF0000"/>
                </a:solidFill>
                <a:latin typeface="Arial" panose="020B0604020202020204" pitchFamily="34" charset="0"/>
              </a:rPr>
              <a:t>Презентация</a:t>
            </a:r>
            <a:r>
              <a:rPr lang="en-US" altLang="ru-RU" sz="3700" dirty="0">
                <a:solidFill>
                  <a:srgbClr val="FF0000"/>
                </a:solidFill>
                <a:latin typeface="Arial" panose="020B0604020202020204" pitchFamily="34" charset="0"/>
              </a:rPr>
              <a:t> к </a:t>
            </a:r>
            <a:r>
              <a:rPr lang="en-US" altLang="ru-RU" sz="3700" dirty="0" err="1">
                <a:solidFill>
                  <a:srgbClr val="FF0000"/>
                </a:solidFill>
                <a:latin typeface="Arial" panose="020B0604020202020204" pitchFamily="34" charset="0"/>
              </a:rPr>
              <a:t>уроку</a:t>
            </a:r>
            <a:r>
              <a:rPr lang="en-US" altLang="ru-RU" sz="37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ru-RU" sz="3700" dirty="0" err="1">
                <a:solidFill>
                  <a:srgbClr val="FF0000"/>
                </a:solidFill>
                <a:latin typeface="Arial" panose="020B0604020202020204" pitchFamily="34" charset="0"/>
              </a:rPr>
              <a:t>английского</a:t>
            </a:r>
            <a:r>
              <a:rPr lang="en-US" altLang="ru-RU" sz="37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ru-RU" sz="3700" dirty="0" err="1">
                <a:solidFill>
                  <a:srgbClr val="FF0000"/>
                </a:solidFill>
                <a:latin typeface="Arial" panose="020B0604020202020204" pitchFamily="34" charset="0"/>
              </a:rPr>
              <a:t>языка</a:t>
            </a:r>
            <a:r>
              <a:rPr lang="en-US" altLang="ru-RU" sz="37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endParaRPr lang="en-US" altLang="ru-RU" dirty="0"/>
          </a:p>
          <a:p>
            <a:pPr marL="0" indent="0" algn="ctr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3700">
                <a:solidFill>
                  <a:srgbClr val="FF0000"/>
                </a:solidFill>
                <a:latin typeface="Arial" panose="020B0604020202020204" pitchFamily="34" charset="0"/>
              </a:rPr>
              <a:t>по</a:t>
            </a:r>
            <a:r>
              <a:rPr lang="en-US" altLang="ru-RU" sz="37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ru-RU" sz="3700" dirty="0" err="1">
                <a:solidFill>
                  <a:srgbClr val="FF0000"/>
                </a:solidFill>
                <a:latin typeface="Arial" panose="020B0604020202020204" pitchFamily="34" charset="0"/>
              </a:rPr>
              <a:t>теме</a:t>
            </a:r>
            <a:r>
              <a:rPr lang="en-US" altLang="ru-RU" sz="3700" dirty="0">
                <a:solidFill>
                  <a:srgbClr val="FF0000"/>
                </a:solidFill>
                <a:latin typeface="Arial" panose="020B0604020202020204" pitchFamily="34" charset="0"/>
              </a:rPr>
              <a:t> "</a:t>
            </a:r>
            <a:r>
              <a:rPr lang="en-US" altLang="ru-RU" sz="3700" dirty="0" err="1">
                <a:solidFill>
                  <a:srgbClr val="FF0000"/>
                </a:solidFill>
                <a:latin typeface="Arial" panose="020B0604020202020204" pitchFamily="34" charset="0"/>
              </a:rPr>
              <a:t>Одежда</a:t>
            </a:r>
            <a:r>
              <a:rPr lang="en-US" altLang="ru-RU" sz="3700" dirty="0">
                <a:solidFill>
                  <a:srgbClr val="FF0000"/>
                </a:solidFill>
                <a:latin typeface="Arial" panose="020B0604020202020204" pitchFamily="34" charset="0"/>
              </a:rPr>
              <a:t>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>
            <a:extLst>
              <a:ext uri="{FF2B5EF4-FFF2-40B4-BE49-F238E27FC236}">
                <a16:creationId xmlns:a16="http://schemas.microsoft.com/office/drawing/2014/main" id="{B98AC4FF-2882-4C21-9804-41DD8CFA9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87313"/>
            <a:ext cx="4391025" cy="615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5">
            <a:extLst>
              <a:ext uri="{FF2B5EF4-FFF2-40B4-BE49-F238E27FC236}">
                <a16:creationId xmlns:a16="http://schemas.microsoft.com/office/drawing/2014/main" id="{D430A40A-24B3-456D-B8BC-378B30277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050" y="6096000"/>
            <a:ext cx="5551488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8500" b="1">
                <a:solidFill>
                  <a:srgbClr val="0000FF"/>
                </a:solidFill>
                <a:latin typeface="Arial" panose="020B0604020202020204" pitchFamily="34" charset="0"/>
              </a:rPr>
              <a:t>CLOTHES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>
            <a:extLst>
              <a:ext uri="{FF2B5EF4-FFF2-40B4-BE49-F238E27FC236}">
                <a16:creationId xmlns:a16="http://schemas.microsoft.com/office/drawing/2014/main" id="{9D865CB2-B4FD-42D7-89F2-7CAB04D4E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508000"/>
            <a:ext cx="5365750" cy="694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5">
            <a:extLst>
              <a:ext uri="{FF2B5EF4-FFF2-40B4-BE49-F238E27FC236}">
                <a16:creationId xmlns:a16="http://schemas.microsoft.com/office/drawing/2014/main" id="{6F2DE86B-9FDE-4361-B82C-ACBFEC4CF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5463"/>
            <a:ext cx="6786563" cy="324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a blouse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>
            <a:extLst>
              <a:ext uri="{FF2B5EF4-FFF2-40B4-BE49-F238E27FC236}">
                <a16:creationId xmlns:a16="http://schemas.microsoft.com/office/drawing/2014/main" id="{7C1756D8-E4DD-453D-9242-BE0B9C57D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727200"/>
            <a:ext cx="6564313" cy="490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5">
            <a:extLst>
              <a:ext uri="{FF2B5EF4-FFF2-40B4-BE49-F238E27FC236}">
                <a16:creationId xmlns:a16="http://schemas.microsoft.com/office/drawing/2014/main" id="{A0B1975D-D17B-4B67-B207-39BC6B3E3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850" y="1117600"/>
            <a:ext cx="6684963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boots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>
            <a:extLst>
              <a:ext uri="{FF2B5EF4-FFF2-40B4-BE49-F238E27FC236}">
                <a16:creationId xmlns:a16="http://schemas.microsoft.com/office/drawing/2014/main" id="{0353A34E-AE3F-4337-AA78-125ABBF05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2416175"/>
            <a:ext cx="5810250" cy="393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5">
            <a:extLst>
              <a:ext uri="{FF2B5EF4-FFF2-40B4-BE49-F238E27FC236}">
                <a16:creationId xmlns:a16="http://schemas.microsoft.com/office/drawing/2014/main" id="{04D070CF-452A-4E93-9CC8-C1874D2F6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50" y="1320800"/>
            <a:ext cx="5783263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a cap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>
            <a:extLst>
              <a:ext uri="{FF2B5EF4-FFF2-40B4-BE49-F238E27FC236}">
                <a16:creationId xmlns:a16="http://schemas.microsoft.com/office/drawing/2014/main" id="{7B425960-DAA7-4940-91B2-2B1741933B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89275"/>
            <a:ext cx="3525838" cy="1225550"/>
          </a:xfrm>
        </p:spPr>
        <p:txBody>
          <a:bodyPr/>
          <a:lstStyle/>
          <a:p>
            <a:pPr eaLnBrk="1" hangingPunct="1"/>
            <a:r>
              <a:rPr lang="en-US" altLang="ru-RU" sz="6600" b="1">
                <a:latin typeface="Arial" panose="020B0604020202020204" pitchFamily="34" charset="0"/>
                <a:cs typeface="Arial" panose="020B0604020202020204" pitchFamily="34" charset="0"/>
              </a:rPr>
              <a:t>a coat</a:t>
            </a:r>
            <a:endParaRPr lang="ru-RU" altLang="ru-RU" sz="6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1" name="Содержимое 3" descr="hot-selling-abody-fashion-women-s-trench-coat-lady-winter-coat-outerwear-double-breasted-rose-free-shipping-wholesale-60313855.jpg">
            <a:extLst>
              <a:ext uri="{FF2B5EF4-FFF2-40B4-BE49-F238E27FC236}">
                <a16:creationId xmlns:a16="http://schemas.microsoft.com/office/drawing/2014/main" id="{25565027-FAA3-456D-9FB4-692654F9EE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51438" y="2081213"/>
            <a:ext cx="3316287" cy="4573587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>
            <a:extLst>
              <a:ext uri="{FF2B5EF4-FFF2-40B4-BE49-F238E27FC236}">
                <a16:creationId xmlns:a16="http://schemas.microsoft.com/office/drawing/2014/main" id="{9CA36AFF-E08C-48A4-A780-E990F1B19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468313"/>
            <a:ext cx="4341813" cy="674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5">
            <a:extLst>
              <a:ext uri="{FF2B5EF4-FFF2-40B4-BE49-F238E27FC236}">
                <a16:creationId xmlns:a16="http://schemas.microsoft.com/office/drawing/2014/main" id="{5184E637-84DA-449B-805A-35D0DF90D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1720850"/>
            <a:ext cx="31813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a dress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>
            <a:extLst>
              <a:ext uri="{FF2B5EF4-FFF2-40B4-BE49-F238E27FC236}">
                <a16:creationId xmlns:a16="http://schemas.microsoft.com/office/drawing/2014/main" id="{1F27F6E0-D398-46A0-A2E7-5977D7976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1698625"/>
            <a:ext cx="6175375" cy="516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5">
            <a:extLst>
              <a:ext uri="{FF2B5EF4-FFF2-40B4-BE49-F238E27FC236}">
                <a16:creationId xmlns:a16="http://schemas.microsoft.com/office/drawing/2014/main" id="{904F3B45-2DE6-4E66-9049-253CDC22F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850" y="711200"/>
            <a:ext cx="665797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a jacket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>
            <a:extLst>
              <a:ext uri="{FF2B5EF4-FFF2-40B4-BE49-F238E27FC236}">
                <a16:creationId xmlns:a16="http://schemas.microsoft.com/office/drawing/2014/main" id="{594A028A-FEF5-48FA-9964-129CE82EF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609600"/>
            <a:ext cx="4267200" cy="674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5">
            <a:extLst>
              <a:ext uri="{FF2B5EF4-FFF2-40B4-BE49-F238E27FC236}">
                <a16:creationId xmlns:a16="http://schemas.microsoft.com/office/drawing/2014/main" id="{C1CFFECE-03C7-4A95-AF88-EB1F57E74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513" y="1116013"/>
            <a:ext cx="3687762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jeans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>
            <a:extLst>
              <a:ext uri="{FF2B5EF4-FFF2-40B4-BE49-F238E27FC236}">
                <a16:creationId xmlns:a16="http://schemas.microsoft.com/office/drawing/2014/main" id="{6A44739B-45CE-4BAF-A1A4-352E9CE35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27200"/>
            <a:ext cx="6943725" cy="543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5">
            <a:extLst>
              <a:ext uri="{FF2B5EF4-FFF2-40B4-BE49-F238E27FC236}">
                <a16:creationId xmlns:a16="http://schemas.microsoft.com/office/drawing/2014/main" id="{2992CB7F-43B3-49FD-915E-80CDBCA95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50" y="525463"/>
            <a:ext cx="5783263" cy="324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mittens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>
            <a:extLst>
              <a:ext uri="{FF2B5EF4-FFF2-40B4-BE49-F238E27FC236}">
                <a16:creationId xmlns:a16="http://schemas.microsoft.com/office/drawing/2014/main" id="{E0ABD8BE-4C52-4A6D-AD80-C7CB13EAA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930400"/>
            <a:ext cx="6599238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5">
            <a:extLst>
              <a:ext uri="{FF2B5EF4-FFF2-40B4-BE49-F238E27FC236}">
                <a16:creationId xmlns:a16="http://schemas.microsoft.com/office/drawing/2014/main" id="{DAB48736-BF36-4C60-9A09-641EEC456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2050" y="812800"/>
            <a:ext cx="6469063" cy="294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a sweater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>
            <a:extLst>
              <a:ext uri="{FF2B5EF4-FFF2-40B4-BE49-F238E27FC236}">
                <a16:creationId xmlns:a16="http://schemas.microsoft.com/office/drawing/2014/main" id="{703EE89D-2AA6-4F3F-BAF0-556F4B269F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0050" y="569913"/>
            <a:ext cx="5616575" cy="1152525"/>
          </a:xfrm>
        </p:spPr>
        <p:txBody>
          <a:bodyPr/>
          <a:lstStyle/>
          <a:p>
            <a:pPr eaLnBrk="1" hangingPunct="1"/>
            <a:r>
              <a:rPr lang="en-US" altLang="ru-RU" sz="6600">
                <a:latin typeface="Arial" panose="020B0604020202020204" pitchFamily="34" charset="0"/>
                <a:cs typeface="Arial" panose="020B0604020202020204" pitchFamily="34" charset="0"/>
              </a:rPr>
              <a:t>trainers</a:t>
            </a:r>
            <a:endParaRPr lang="ru-RU" altLang="ru-RU" sz="6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5" name="Содержимое 3" descr="52cHp4jn4Dw.jpg">
            <a:extLst>
              <a:ext uri="{FF2B5EF4-FFF2-40B4-BE49-F238E27FC236}">
                <a16:creationId xmlns:a16="http://schemas.microsoft.com/office/drawing/2014/main" id="{3FD3D053-D07B-4BF3-AF1A-17307CDB0C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9638" y="2081213"/>
            <a:ext cx="4573587" cy="4573587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id="{6B6DC9BA-873E-438E-AB82-1873966013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233738"/>
            <a:ext cx="3741738" cy="1152525"/>
          </a:xfrm>
        </p:spPr>
        <p:txBody>
          <a:bodyPr/>
          <a:lstStyle/>
          <a:p>
            <a:pPr eaLnBrk="1" hangingPunct="1"/>
            <a:r>
              <a:rPr lang="en-US" altLang="ru-RU" sz="6600">
                <a:latin typeface="Arial" panose="020B0604020202020204" pitchFamily="34" charset="0"/>
                <a:cs typeface="Arial" panose="020B0604020202020204" pitchFamily="34" charset="0"/>
              </a:rPr>
              <a:t>a T-shirt</a:t>
            </a:r>
            <a:endParaRPr lang="ru-RU" altLang="ru-RU" sz="6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9" name="Содержимое 3" descr="dp7005796b.jpeg">
            <a:extLst>
              <a:ext uri="{FF2B5EF4-FFF2-40B4-BE49-F238E27FC236}">
                <a16:creationId xmlns:a16="http://schemas.microsoft.com/office/drawing/2014/main" id="{01DDA85F-CA7D-44EF-924B-8C3B66C8FCE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8563" y="2225675"/>
            <a:ext cx="4573587" cy="457358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>
            <a:extLst>
              <a:ext uri="{FF2B5EF4-FFF2-40B4-BE49-F238E27FC236}">
                <a16:creationId xmlns:a16="http://schemas.microsoft.com/office/drawing/2014/main" id="{6FB24C2E-5C1B-44E4-91DB-2DA79EE5F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1611313"/>
            <a:ext cx="6354763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5">
            <a:extLst>
              <a:ext uri="{FF2B5EF4-FFF2-40B4-BE49-F238E27FC236}">
                <a16:creationId xmlns:a16="http://schemas.microsoft.com/office/drawing/2014/main" id="{A49CC576-2694-40FC-B5A7-68007B508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850" y="1422400"/>
            <a:ext cx="6184900" cy="236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shoes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>
            <a:extLst>
              <a:ext uri="{FF2B5EF4-FFF2-40B4-BE49-F238E27FC236}">
                <a16:creationId xmlns:a16="http://schemas.microsoft.com/office/drawing/2014/main" id="{E98A7A4C-B112-4575-BC1F-701911860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1117600"/>
            <a:ext cx="5686425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5">
            <a:extLst>
              <a:ext uri="{FF2B5EF4-FFF2-40B4-BE49-F238E27FC236}">
                <a16:creationId xmlns:a16="http://schemas.microsoft.com/office/drawing/2014/main" id="{56494729-E30F-4250-B2B9-DAD76292D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914400"/>
            <a:ext cx="6770688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trousers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>
            <a:extLst>
              <a:ext uri="{FF2B5EF4-FFF2-40B4-BE49-F238E27FC236}">
                <a16:creationId xmlns:a16="http://schemas.microsoft.com/office/drawing/2014/main" id="{E7842863-8714-4BD1-B233-BDA36CFED2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449638"/>
            <a:ext cx="4749800" cy="1368425"/>
          </a:xfrm>
        </p:spPr>
        <p:txBody>
          <a:bodyPr/>
          <a:lstStyle/>
          <a:p>
            <a:pPr eaLnBrk="1" hangingPunct="1"/>
            <a:r>
              <a:rPr lang="en-US" altLang="ru-RU" sz="6600">
                <a:latin typeface="Arial" panose="020B0604020202020204" pitchFamily="34" charset="0"/>
                <a:cs typeface="Arial" panose="020B0604020202020204" pitchFamily="34" charset="0"/>
              </a:rPr>
              <a:t>raincoat</a:t>
            </a:r>
            <a:endParaRPr lang="ru-RU" altLang="ru-RU" sz="6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1" name="Содержимое 3" descr="GL000034623_001.jpg">
            <a:extLst>
              <a:ext uri="{FF2B5EF4-FFF2-40B4-BE49-F238E27FC236}">
                <a16:creationId xmlns:a16="http://schemas.microsoft.com/office/drawing/2014/main" id="{8ED9B45D-6D41-4326-AE0D-794246FAD47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5900" y="2154238"/>
            <a:ext cx="4267200" cy="4573587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>
            <a:extLst>
              <a:ext uri="{FF2B5EF4-FFF2-40B4-BE49-F238E27FC236}">
                <a16:creationId xmlns:a16="http://schemas.microsoft.com/office/drawing/2014/main" id="{D04BC5B8-7ECB-493A-A683-1016843E4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032000"/>
            <a:ext cx="5495925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5">
            <a:extLst>
              <a:ext uri="{FF2B5EF4-FFF2-40B4-BE49-F238E27FC236}">
                <a16:creationId xmlns:a16="http://schemas.microsoft.com/office/drawing/2014/main" id="{384D9BA4-B1D4-45D9-9C9E-8CB294FE1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50" y="1004888"/>
            <a:ext cx="3602038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270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a scarf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>
            <a:extLst>
              <a:ext uri="{FF2B5EF4-FFF2-40B4-BE49-F238E27FC236}">
                <a16:creationId xmlns:a16="http://schemas.microsoft.com/office/drawing/2014/main" id="{67EB57F8-C930-4808-B090-A229EBBBDC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081213"/>
            <a:ext cx="4173538" cy="1657350"/>
          </a:xfrm>
        </p:spPr>
        <p:txBody>
          <a:bodyPr/>
          <a:lstStyle/>
          <a:p>
            <a:pPr eaLnBrk="1" hangingPunct="1"/>
            <a:r>
              <a:rPr lang="en-US" altLang="ru-RU" sz="6600">
                <a:latin typeface="Arial" panose="020B0604020202020204" pitchFamily="34" charset="0"/>
                <a:cs typeface="Arial" panose="020B0604020202020204" pitchFamily="34" charset="0"/>
              </a:rPr>
              <a:t>shorts</a:t>
            </a:r>
            <a:endParaRPr lang="ru-RU" altLang="ru-RU" sz="6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459" name="Содержимое 3" descr="2861543-2.jpg">
            <a:extLst>
              <a:ext uri="{FF2B5EF4-FFF2-40B4-BE49-F238E27FC236}">
                <a16:creationId xmlns:a16="http://schemas.microsoft.com/office/drawing/2014/main" id="{E12C0D1A-9AF6-4487-BFDD-974509521C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7338" y="2154238"/>
            <a:ext cx="3430587" cy="4573587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>
            <a:extLst>
              <a:ext uri="{FF2B5EF4-FFF2-40B4-BE49-F238E27FC236}">
                <a16:creationId xmlns:a16="http://schemas.microsoft.com/office/drawing/2014/main" id="{0F344DCF-844E-48C4-94F4-27BC121A5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930275"/>
            <a:ext cx="5773737" cy="589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5">
            <a:extLst>
              <a:ext uri="{FF2B5EF4-FFF2-40B4-BE49-F238E27FC236}">
                <a16:creationId xmlns:a16="http://schemas.microsoft.com/office/drawing/2014/main" id="{A3E58D4F-9C25-4BB7-80D5-07CB5D82D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2050" y="914400"/>
            <a:ext cx="6462713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a shirt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>
            <a:extLst>
              <a:ext uri="{FF2B5EF4-FFF2-40B4-BE49-F238E27FC236}">
                <a16:creationId xmlns:a16="http://schemas.microsoft.com/office/drawing/2014/main" id="{2A1424DD-AF7C-4D7B-93F7-C64B2D7219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1850" y="714375"/>
            <a:ext cx="4173538" cy="1044575"/>
          </a:xfrm>
        </p:spPr>
        <p:txBody>
          <a:bodyPr/>
          <a:lstStyle/>
          <a:p>
            <a:pPr eaLnBrk="1" hangingPunct="1"/>
            <a:r>
              <a:rPr lang="en-US" altLang="ru-RU" sz="6600">
                <a:latin typeface="Arial" panose="020B0604020202020204" pitchFamily="34" charset="0"/>
                <a:cs typeface="Arial" panose="020B0604020202020204" pitchFamily="34" charset="0"/>
              </a:rPr>
              <a:t>suit</a:t>
            </a:r>
            <a:endParaRPr lang="ru-RU" altLang="ru-RU" sz="6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507" name="Содержимое 3" descr="5452-gde-kupit-muzhskoy-delovoy-kostyum-v-habarovske.jpg">
            <a:extLst>
              <a:ext uri="{FF2B5EF4-FFF2-40B4-BE49-F238E27FC236}">
                <a16:creationId xmlns:a16="http://schemas.microsoft.com/office/drawing/2014/main" id="{4DBB2B87-5E13-49D3-86C3-6AAB56B7A9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0000" y="2200275"/>
            <a:ext cx="3816350" cy="4573588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>
            <a:extLst>
              <a:ext uri="{FF2B5EF4-FFF2-40B4-BE49-F238E27FC236}">
                <a16:creationId xmlns:a16="http://schemas.microsoft.com/office/drawing/2014/main" id="{C96DF811-24B1-49A0-A01D-728936E7E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1908175"/>
            <a:ext cx="5068888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5">
            <a:extLst>
              <a:ext uri="{FF2B5EF4-FFF2-40B4-BE49-F238E27FC236}">
                <a16:creationId xmlns:a16="http://schemas.microsoft.com/office/drawing/2014/main" id="{D1256CA9-9BE6-4F40-859E-300429789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3688" y="1004888"/>
            <a:ext cx="4392612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a hat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>
            <a:extLst>
              <a:ext uri="{FF2B5EF4-FFF2-40B4-BE49-F238E27FC236}">
                <a16:creationId xmlns:a16="http://schemas.microsoft.com/office/drawing/2014/main" id="{D169F8CF-6B8B-49AC-83BA-460C4D8C3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30400"/>
            <a:ext cx="58054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5">
            <a:extLst>
              <a:ext uri="{FF2B5EF4-FFF2-40B4-BE49-F238E27FC236}">
                <a16:creationId xmlns:a16="http://schemas.microsoft.com/office/drawing/2014/main" id="{A4D08CD8-CAA9-4D1C-8AF9-6FD2A5170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450" y="914400"/>
            <a:ext cx="6562725" cy="283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a skirt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>
            <a:extLst>
              <a:ext uri="{FF2B5EF4-FFF2-40B4-BE49-F238E27FC236}">
                <a16:creationId xmlns:a16="http://schemas.microsoft.com/office/drawing/2014/main" id="{0EFCE68D-D480-4BE0-8A6D-884B92987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19313"/>
            <a:ext cx="7081838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5">
            <a:extLst>
              <a:ext uri="{FF2B5EF4-FFF2-40B4-BE49-F238E27FC236}">
                <a16:creationId xmlns:a16="http://schemas.microsoft.com/office/drawing/2014/main" id="{AF40E0DC-71F1-475A-BDD4-71E6AD61B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050" y="914400"/>
            <a:ext cx="5973763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socks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>
            <a:extLst>
              <a:ext uri="{FF2B5EF4-FFF2-40B4-BE49-F238E27FC236}">
                <a16:creationId xmlns:a16="http://schemas.microsoft.com/office/drawing/2014/main" id="{6832705F-A8A8-4084-8CC8-D78BB825C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1524000"/>
            <a:ext cx="6256338" cy="551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5">
            <a:extLst>
              <a:ext uri="{FF2B5EF4-FFF2-40B4-BE49-F238E27FC236}">
                <a16:creationId xmlns:a16="http://schemas.microsoft.com/office/drawing/2014/main" id="{12563173-0F98-4071-8FE6-537DA9D7A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1106488"/>
            <a:ext cx="2449512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tights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>
            <a:extLst>
              <a:ext uri="{FF2B5EF4-FFF2-40B4-BE49-F238E27FC236}">
                <a16:creationId xmlns:a16="http://schemas.microsoft.com/office/drawing/2014/main" id="{F47E503B-04B2-453B-9269-2B41E0A09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330325"/>
            <a:ext cx="6083300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5">
            <a:extLst>
              <a:ext uri="{FF2B5EF4-FFF2-40B4-BE49-F238E27FC236}">
                <a16:creationId xmlns:a16="http://schemas.microsoft.com/office/drawing/2014/main" id="{9632EE27-9744-49A4-8AAB-EFC9CB137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2050" y="1016000"/>
            <a:ext cx="6484938" cy="275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gloves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>
            <a:extLst>
              <a:ext uri="{FF2B5EF4-FFF2-40B4-BE49-F238E27FC236}">
                <a16:creationId xmlns:a16="http://schemas.microsoft.com/office/drawing/2014/main" id="{F685A37F-149A-46F6-ABCE-7346549EE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996950"/>
            <a:ext cx="5600700" cy="578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5">
            <a:extLst>
              <a:ext uri="{FF2B5EF4-FFF2-40B4-BE49-F238E27FC236}">
                <a16:creationId xmlns:a16="http://schemas.microsoft.com/office/drawing/2014/main" id="{A8FC283F-33D5-45AE-B8BD-A99C8D1B0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6313" y="1117600"/>
            <a:ext cx="6659562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ru-RU" sz="6400">
                <a:solidFill>
                  <a:srgbClr val="000000"/>
                </a:solidFill>
                <a:latin typeface="Arial" panose="020B0604020202020204" pitchFamily="34" charset="0"/>
              </a:rPr>
              <a:t>a necktie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48</Words>
  <Application>Microsoft Office PowerPoint</Application>
  <PresentationFormat>Произвольный</PresentationFormat>
  <Paragraphs>27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Times New Roman</vt:lpstr>
      <vt:lpstr>Arial</vt:lpstr>
      <vt:lpstr>Calibri</vt:lpstr>
      <vt:lpstr>Default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a coat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trainers</vt:lpstr>
      <vt:lpstr>a T-shirt</vt:lpstr>
      <vt:lpstr>Презентация PowerPoint</vt:lpstr>
      <vt:lpstr>Презентация PowerPoint</vt:lpstr>
      <vt:lpstr>raincoat</vt:lpstr>
      <vt:lpstr>Презентация PowerPoint</vt:lpstr>
      <vt:lpstr>shorts</vt:lpstr>
      <vt:lpstr>Презентация PowerPoint</vt:lpstr>
      <vt:lpstr>suit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OlegL</dc:creator>
  <cp:lastModifiedBy>User</cp:lastModifiedBy>
  <cp:revision>6</cp:revision>
  <dcterms:created xsi:type="dcterms:W3CDTF">2004-05-06T09:28:21Z</dcterms:created>
  <dcterms:modified xsi:type="dcterms:W3CDTF">2022-02-18T12:53:45Z</dcterms:modified>
</cp:coreProperties>
</file>