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64" r:id="rId14"/>
    <p:sldId id="295" r:id="rId15"/>
    <p:sldId id="297" r:id="rId16"/>
    <p:sldId id="300" r:id="rId17"/>
    <p:sldId id="299" r:id="rId18"/>
    <p:sldId id="298" r:id="rId19"/>
    <p:sldId id="267" r:id="rId20"/>
    <p:sldId id="268" r:id="rId21"/>
    <p:sldId id="301" r:id="rId22"/>
    <p:sldId id="296" r:id="rId23"/>
    <p:sldId id="270" r:id="rId24"/>
    <p:sldId id="302" r:id="rId25"/>
    <p:sldId id="271" r:id="rId26"/>
    <p:sldId id="303" r:id="rId27"/>
    <p:sldId id="273" r:id="rId28"/>
    <p:sldId id="305" r:id="rId29"/>
    <p:sldId id="274" r:id="rId30"/>
    <p:sldId id="275" r:id="rId31"/>
    <p:sldId id="278" r:id="rId32"/>
    <p:sldId id="284" r:id="rId33"/>
    <p:sldId id="304" r:id="rId34"/>
    <p:sldId id="294" r:id="rId3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21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A54E90-BEB8-4F1B-89D7-3DDE57FA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BC37FA-1D4B-4902-9ED8-A7F65AF7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F3AF24-031C-485A-B714-5BDCC224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CFCEE-C34C-4400-870E-1A1CDE48CB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604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B4EB88-B97D-4EEC-869C-7A0ADABA9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8B4AFD-B61D-49B4-BF2C-A9379CCE6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EDA49F-797E-4A81-881F-B60EF6560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0CCDE-3FB1-4E4D-A149-C7DB0712EC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41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6744D3-25DB-4FAA-A35D-CD2FA457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85BF18-2E7D-4B20-BE49-9E5A68D6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E619C5-6D87-48FA-92F5-25164D32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E7B44-2C62-487B-B0DB-789C45234E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3709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B99AAD3-71A2-4861-A40E-50FAB472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21DD522-6B7A-4846-B87A-91DD63E2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5461161-32ED-46C7-AEE4-484CF280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0FA4F-710E-4F5F-8B91-7289AD3768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309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57E0A67-62BF-4465-99B4-4EB68206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E849D28-1DA4-43B3-99FD-E097C43C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A0EA7AFD-7129-49C7-B4DF-9181D8A19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94C89-0F4E-4676-857A-3F77786724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732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4E0532D-F175-4FC2-BB0E-9BCE3B350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4F26F6B9-08A5-49F3-85CC-906709D4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6F710D7F-C5A1-4FEA-AC4A-8B09DED2F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C61A1-74A6-4416-9077-0C92E59319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122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3393B705-0CA9-4B70-8E93-A5C56D0B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D2F196D-6F22-490D-A1C9-09563A7A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4370392-EC54-42A8-A362-1FEB491E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F0697-77B5-44F1-B735-41ACAFF46B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90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65B0745-C58D-4C8F-B9A8-7BB46E840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53B6D3D-4801-475D-9DB8-4C0954E5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BE2DFDE-4BE9-4121-9DAE-496221BA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84A1A-F470-4188-ABCF-A9B75B1C07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053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EAA423E-7B64-4388-8500-C411B552F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D790FF2-56BD-4A63-8CA5-D79C7D103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AA880A5-54BA-4EF3-98BC-3DF906261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51B95-B7A4-4E98-BFE2-E6D646BA9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838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CAC306-2CCC-47CD-A6EB-1E04EA0F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6B59E7-C0B1-431F-B8A7-6B966F5B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2782B-70F0-42E2-BA1E-3D1A4CAA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E5DFD-3A8E-43CF-ACB2-97B5BFE75A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44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998FF4-5348-48AD-B01E-132A44726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A9B4E-400C-47EC-BEE6-99D8D000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8E1D4-78BD-4511-A18E-E7E68531D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78F73-CBD6-4352-B36C-B9C4FC091C2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7499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F3760229-904A-40E2-A07F-711F3AF86A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5BFBECE-4A59-41C6-A977-1145089036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F7333-B15F-4B41-A44E-D4FBB7938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4636E5-72A7-4E6F-AC44-628268DC4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53BF0-6F20-4C49-9ED5-AD2A569E4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C545E38-9112-4A3A-B947-8999678502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6E5EC25C-AB28-4884-B3E1-DBDDF2F0C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1700">
                <a:solidFill>
                  <a:srgbClr val="6666FF"/>
                </a:solidFill>
              </a:rPr>
              <a:t>FOOD</a:t>
            </a:r>
            <a:endParaRPr lang="ru-RU" sz="11700">
              <a:solidFill>
                <a:srgbClr val="6666FF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:a16="http://schemas.microsoft.com/office/drawing/2014/main" id="{DDD3C4E1-1BE9-439B-A1CE-ACFA1D30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white  bread</a:t>
            </a:r>
            <a:endParaRPr lang="ru-RU" altLang="ru-RU"/>
          </a:p>
        </p:txBody>
      </p:sp>
      <p:pic>
        <p:nvPicPr>
          <p:cNvPr id="3075" name="Picture 6" descr="C:\Documents and Settings\федосеенко\Рабочий стол\baton_niva_0.5.jpg">
            <a:extLst>
              <a:ext uri="{FF2B5EF4-FFF2-40B4-BE49-F238E27FC236}">
                <a16:creationId xmlns:a16="http://schemas.microsoft.com/office/drawing/2014/main" id="{6794DE60-BF1C-457E-AE16-234634916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71628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>
            <a:extLst>
              <a:ext uri="{FF2B5EF4-FFF2-40B4-BE49-F238E27FC236}">
                <a16:creationId xmlns:a16="http://schemas.microsoft.com/office/drawing/2014/main" id="{0402C257-806F-4F85-BD67-105F94B5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ru-RU"/>
              <a:t>bread</a:t>
            </a:r>
            <a:endParaRPr lang="ru-RU" altLang="ru-RU"/>
          </a:p>
        </p:txBody>
      </p:sp>
      <p:pic>
        <p:nvPicPr>
          <p:cNvPr id="4099" name="Picture 5" descr="хлеб">
            <a:extLst>
              <a:ext uri="{FF2B5EF4-FFF2-40B4-BE49-F238E27FC236}">
                <a16:creationId xmlns:a16="http://schemas.microsoft.com/office/drawing/2014/main" id="{BF678344-2B31-49E2-84C6-A6D280A86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867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>
            <a:extLst>
              <a:ext uri="{FF2B5EF4-FFF2-40B4-BE49-F238E27FC236}">
                <a16:creationId xmlns:a16="http://schemas.microsoft.com/office/drawing/2014/main" id="{C01CEF86-9CD6-47B7-A5A8-6DC2A0E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sweets</a:t>
            </a:r>
            <a:endParaRPr lang="ru-RU" altLang="ru-RU"/>
          </a:p>
        </p:txBody>
      </p:sp>
      <p:pic>
        <p:nvPicPr>
          <p:cNvPr id="5123" name="Picture 8" descr="C:\Documents and Settings\федосеенко\Рабочий стол\белочка.jpg">
            <a:extLst>
              <a:ext uri="{FF2B5EF4-FFF2-40B4-BE49-F238E27FC236}">
                <a16:creationId xmlns:a16="http://schemas.microsoft.com/office/drawing/2014/main" id="{041CD49F-9E77-498D-80BD-A6B83160B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629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>
            <a:extLst>
              <a:ext uri="{FF2B5EF4-FFF2-40B4-BE49-F238E27FC236}">
                <a16:creationId xmlns:a16="http://schemas.microsoft.com/office/drawing/2014/main" id="{A29234B4-F0E0-4C41-8855-88699FA1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milk</a:t>
            </a:r>
            <a:endParaRPr lang="ru-RU" altLang="ru-RU"/>
          </a:p>
        </p:txBody>
      </p:sp>
      <p:pic>
        <p:nvPicPr>
          <p:cNvPr id="6147" name="Picture 6" descr="C:\Documents and Settings\федосеенко\Рабочий стол\молоко.jpg">
            <a:extLst>
              <a:ext uri="{FF2B5EF4-FFF2-40B4-BE49-F238E27FC236}">
                <a16:creationId xmlns:a16="http://schemas.microsoft.com/office/drawing/2014/main" id="{39E0DA5A-82BE-4582-AF50-CFDBDA49B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562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>
            <a:extLst>
              <a:ext uri="{FF2B5EF4-FFF2-40B4-BE49-F238E27FC236}">
                <a16:creationId xmlns:a16="http://schemas.microsoft.com/office/drawing/2014/main" id="{7B9FD0ED-7BED-45F2-9907-0E7046B0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fish</a:t>
            </a:r>
            <a:endParaRPr lang="ru-RU" altLang="ru-RU"/>
          </a:p>
        </p:txBody>
      </p:sp>
      <p:pic>
        <p:nvPicPr>
          <p:cNvPr id="7171" name="Picture 6" descr="C:\Documents and Settings\федосеенко\Рабочий стол\рыба1.jpg">
            <a:extLst>
              <a:ext uri="{FF2B5EF4-FFF2-40B4-BE49-F238E27FC236}">
                <a16:creationId xmlns:a16="http://schemas.microsoft.com/office/drawing/2014/main" id="{95478757-9F0C-4852-A4A6-24421340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477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extLst>
              <a:ext uri="{FF2B5EF4-FFF2-40B4-BE49-F238E27FC236}">
                <a16:creationId xmlns:a16="http://schemas.microsoft.com/office/drawing/2014/main" id="{9E9CD5CB-7F9C-42AE-A61D-20EB0B692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butter</a:t>
            </a:r>
            <a:endParaRPr lang="ru-RU" altLang="ru-RU"/>
          </a:p>
        </p:txBody>
      </p:sp>
      <p:pic>
        <p:nvPicPr>
          <p:cNvPr id="8195" name="Picture 7" descr="C:\Documents and Settings\федосеенко\Рабочий стол\масло4.jpg">
            <a:extLst>
              <a:ext uri="{FF2B5EF4-FFF2-40B4-BE49-F238E27FC236}">
                <a16:creationId xmlns:a16="http://schemas.microsoft.com/office/drawing/2014/main" id="{635966DE-C431-43D4-9623-E2E2E98E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371600"/>
            <a:ext cx="66675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>
            <a:extLst>
              <a:ext uri="{FF2B5EF4-FFF2-40B4-BE49-F238E27FC236}">
                <a16:creationId xmlns:a16="http://schemas.microsoft.com/office/drawing/2014/main" id="{56234AAA-975A-4E4E-AE1A-7A8F6987A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cheese</a:t>
            </a:r>
            <a:endParaRPr lang="ru-RU" altLang="ru-RU"/>
          </a:p>
        </p:txBody>
      </p:sp>
      <p:pic>
        <p:nvPicPr>
          <p:cNvPr id="9219" name="Picture 6" descr="C:\Documents and Settings\федосеенко\Рабочий стол\сыр2.jpg">
            <a:extLst>
              <a:ext uri="{FF2B5EF4-FFF2-40B4-BE49-F238E27FC236}">
                <a16:creationId xmlns:a16="http://schemas.microsoft.com/office/drawing/2014/main" id="{0E2955D4-9270-42CA-B256-8403C2EC9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400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>
            <a:extLst>
              <a:ext uri="{FF2B5EF4-FFF2-40B4-BE49-F238E27FC236}">
                <a16:creationId xmlns:a16="http://schemas.microsoft.com/office/drawing/2014/main" id="{42520EFF-D2F1-4389-8AC8-3E198DEB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juice</a:t>
            </a:r>
            <a:endParaRPr lang="ru-RU" altLang="ru-RU"/>
          </a:p>
        </p:txBody>
      </p:sp>
      <p:pic>
        <p:nvPicPr>
          <p:cNvPr id="10243" name="Picture 6" descr="C:\Documents and Settings\федосеенко\Рабочий стол\сок.jpeg">
            <a:extLst>
              <a:ext uri="{FF2B5EF4-FFF2-40B4-BE49-F238E27FC236}">
                <a16:creationId xmlns:a16="http://schemas.microsoft.com/office/drawing/2014/main" id="{C62B6DD7-C09A-410B-8C4C-D808D348B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19200"/>
            <a:ext cx="3657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>
            <a:extLst>
              <a:ext uri="{FF2B5EF4-FFF2-40B4-BE49-F238E27FC236}">
                <a16:creationId xmlns:a16="http://schemas.microsoft.com/office/drawing/2014/main" id="{C67A1BBF-ED0F-44C4-A981-2A009572B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egg</a:t>
            </a:r>
            <a:endParaRPr lang="ru-RU" altLang="ru-RU"/>
          </a:p>
        </p:txBody>
      </p:sp>
      <p:pic>
        <p:nvPicPr>
          <p:cNvPr id="11267" name="Picture 6" descr="C:\Documents and Settings\федосеенко\Рабочий стол\яйцо.jpeg">
            <a:extLst>
              <a:ext uri="{FF2B5EF4-FFF2-40B4-BE49-F238E27FC236}">
                <a16:creationId xmlns:a16="http://schemas.microsoft.com/office/drawing/2014/main" id="{F1A77BE2-C752-431F-93EF-A4B80FC88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422400"/>
            <a:ext cx="63500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80EC9A13-BC81-4A01-9F55-7B020728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ham</a:t>
            </a:r>
            <a:endParaRPr lang="ru-RU" altLang="ru-RU"/>
          </a:p>
        </p:txBody>
      </p:sp>
      <p:pic>
        <p:nvPicPr>
          <p:cNvPr id="12291" name="Picture 2" descr="C:\Users\user\Desktop\k69.jpg">
            <a:extLst>
              <a:ext uri="{FF2B5EF4-FFF2-40B4-BE49-F238E27FC236}">
                <a16:creationId xmlns:a16="http://schemas.microsoft.com/office/drawing/2014/main" id="{0A8083E1-C33F-474E-BB25-14A53DBC1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001000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35DDD5B2-66CC-4253-B553-183CD3DBF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cake</a:t>
            </a:r>
            <a:endParaRPr lang="ru-RU" altLang="ru-RU"/>
          </a:p>
        </p:txBody>
      </p:sp>
      <p:pic>
        <p:nvPicPr>
          <p:cNvPr id="13315" name="Picture 2" descr="C:\Users\user\Desktop\fruit-cake.jpg">
            <a:extLst>
              <a:ext uri="{FF2B5EF4-FFF2-40B4-BE49-F238E27FC236}">
                <a16:creationId xmlns:a16="http://schemas.microsoft.com/office/drawing/2014/main" id="{7508AA8E-E21B-4822-BFE1-19E444548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62063"/>
            <a:ext cx="8458200" cy="52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>
            <a:extLst>
              <a:ext uri="{FF2B5EF4-FFF2-40B4-BE49-F238E27FC236}">
                <a16:creationId xmlns:a16="http://schemas.microsoft.com/office/drawing/2014/main" id="{2E72CE32-6DA1-4925-B1BA-38F941B28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honey</a:t>
            </a:r>
            <a:endParaRPr lang="ru-RU" altLang="ru-RU"/>
          </a:p>
        </p:txBody>
      </p:sp>
      <p:pic>
        <p:nvPicPr>
          <p:cNvPr id="14339" name="Picture 7" descr="C:\Documents and Settings\федосеенко\Рабочий стол\med.jpg">
            <a:extLst>
              <a:ext uri="{FF2B5EF4-FFF2-40B4-BE49-F238E27FC236}">
                <a16:creationId xmlns:a16="http://schemas.microsoft.com/office/drawing/2014/main" id="{7BC2F571-369A-4E34-BADE-B2B79DE35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324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55E4E01F-4AF7-4552-B435-1EC1612F4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jam</a:t>
            </a:r>
            <a:endParaRPr lang="ru-RU" altLang="ru-RU"/>
          </a:p>
        </p:txBody>
      </p:sp>
      <p:pic>
        <p:nvPicPr>
          <p:cNvPr id="15363" name="Picture 2" descr="C:\Users\user\Desktop\b138489.jpg">
            <a:extLst>
              <a:ext uri="{FF2B5EF4-FFF2-40B4-BE49-F238E27FC236}">
                <a16:creationId xmlns:a16="http://schemas.microsoft.com/office/drawing/2014/main" id="{BC601BB0-0A01-4401-9A32-528160FA0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162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>
            <a:extLst>
              <a:ext uri="{FF2B5EF4-FFF2-40B4-BE49-F238E27FC236}">
                <a16:creationId xmlns:a16="http://schemas.microsoft.com/office/drawing/2014/main" id="{CD0939DA-A9E3-4255-A0C5-1FA459BC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potato</a:t>
            </a:r>
            <a:endParaRPr lang="ru-RU" altLang="ru-RU"/>
          </a:p>
        </p:txBody>
      </p:sp>
      <p:pic>
        <p:nvPicPr>
          <p:cNvPr id="16387" name="Picture 6" descr="C:\Documents and Settings\федосеенко\Рабочий стол\карт2.jpeg">
            <a:extLst>
              <a:ext uri="{FF2B5EF4-FFF2-40B4-BE49-F238E27FC236}">
                <a16:creationId xmlns:a16="http://schemas.microsoft.com/office/drawing/2014/main" id="{DEB25B13-7C60-4440-A34E-08F844594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14500"/>
            <a:ext cx="57912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>
            <a:extLst>
              <a:ext uri="{FF2B5EF4-FFF2-40B4-BE49-F238E27FC236}">
                <a16:creationId xmlns:a16="http://schemas.microsoft.com/office/drawing/2014/main" id="{20A1E5C8-223C-4F77-B838-8EFFAB45A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apple</a:t>
            </a:r>
            <a:endParaRPr lang="ru-RU" altLang="ru-RU"/>
          </a:p>
        </p:txBody>
      </p:sp>
      <p:pic>
        <p:nvPicPr>
          <p:cNvPr id="17411" name="Picture 6" descr="C:\Documents and Settings\федосеенко\Рабочий стол\яблоко.jpg">
            <a:extLst>
              <a:ext uri="{FF2B5EF4-FFF2-40B4-BE49-F238E27FC236}">
                <a16:creationId xmlns:a16="http://schemas.microsoft.com/office/drawing/2014/main" id="{3EFD9EB8-9948-4142-B353-7997894B4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5867400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6A2126E3-C2B9-4990-967A-45473EFC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corn</a:t>
            </a:r>
            <a:endParaRPr lang="ru-RU" altLang="ru-RU"/>
          </a:p>
        </p:txBody>
      </p:sp>
      <p:pic>
        <p:nvPicPr>
          <p:cNvPr id="18435" name="Picture 2" descr="C:\Users\user\Desktop\56e13fa957c99.jpg">
            <a:extLst>
              <a:ext uri="{FF2B5EF4-FFF2-40B4-BE49-F238E27FC236}">
                <a16:creationId xmlns:a16="http://schemas.microsoft.com/office/drawing/2014/main" id="{C7E25EC9-9068-4D3D-8917-BD9898DD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402513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>
            <a:extLst>
              <a:ext uri="{FF2B5EF4-FFF2-40B4-BE49-F238E27FC236}">
                <a16:creationId xmlns:a16="http://schemas.microsoft.com/office/drawing/2014/main" id="{E0CF1139-ADB8-482F-A673-5B412CBF0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ru-RU"/>
              <a:t>tomato</a:t>
            </a:r>
            <a:endParaRPr lang="ru-RU" altLang="ru-RU"/>
          </a:p>
        </p:txBody>
      </p:sp>
      <p:pic>
        <p:nvPicPr>
          <p:cNvPr id="19459" name="Picture 6" descr="C:\Documents and Settings\федосеенко\Рабочий стол\1243075234_tomato2.jpg">
            <a:extLst>
              <a:ext uri="{FF2B5EF4-FFF2-40B4-BE49-F238E27FC236}">
                <a16:creationId xmlns:a16="http://schemas.microsoft.com/office/drawing/2014/main" id="{3FC4B037-6672-4675-BE40-E7D19050F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16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>
            <a:extLst>
              <a:ext uri="{FF2B5EF4-FFF2-40B4-BE49-F238E27FC236}">
                <a16:creationId xmlns:a16="http://schemas.microsoft.com/office/drawing/2014/main" id="{EBDFC3B4-B82F-4CCD-85C9-180823A4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cabbage</a:t>
            </a:r>
            <a:endParaRPr lang="ru-RU" altLang="ru-RU"/>
          </a:p>
        </p:txBody>
      </p:sp>
      <p:pic>
        <p:nvPicPr>
          <p:cNvPr id="20483" name="Picture 6" descr="C:\Documents and Settings\федосеенко\Рабочий стол\капуста1.jpg">
            <a:extLst>
              <a:ext uri="{FF2B5EF4-FFF2-40B4-BE49-F238E27FC236}">
                <a16:creationId xmlns:a16="http://schemas.microsoft.com/office/drawing/2014/main" id="{04A10B61-810B-45F5-9052-F6A038FF2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5867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>
            <a:extLst>
              <a:ext uri="{FF2B5EF4-FFF2-40B4-BE49-F238E27FC236}">
                <a16:creationId xmlns:a16="http://schemas.microsoft.com/office/drawing/2014/main" id="{C8C3537C-B482-425C-86B4-CA462EBDD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carrot</a:t>
            </a:r>
            <a:endParaRPr lang="ru-RU" altLang="ru-RU"/>
          </a:p>
        </p:txBody>
      </p:sp>
      <p:pic>
        <p:nvPicPr>
          <p:cNvPr id="21507" name="Picture 6" descr="C:\Documents and Settings\федосеенко\Рабочий стол\морковь2.jpg">
            <a:extLst>
              <a:ext uri="{FF2B5EF4-FFF2-40B4-BE49-F238E27FC236}">
                <a16:creationId xmlns:a16="http://schemas.microsoft.com/office/drawing/2014/main" id="{E128FEE9-8A24-4F29-BC62-E068C745C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480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BDC6FBCB-EA20-4A7B-AA7E-7ED12C2D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nut</a:t>
            </a:r>
            <a:endParaRPr lang="ru-RU" altLang="ru-RU"/>
          </a:p>
        </p:txBody>
      </p:sp>
      <p:pic>
        <p:nvPicPr>
          <p:cNvPr id="22531" name="Picture 2" descr="C:\Users\user\Desktop\6ff27e12c8fd67887e9249459e6a5115c023c90b.jpg">
            <a:extLst>
              <a:ext uri="{FF2B5EF4-FFF2-40B4-BE49-F238E27FC236}">
                <a16:creationId xmlns:a16="http://schemas.microsoft.com/office/drawing/2014/main" id="{C76F86B0-1F8A-41E3-BB40-FD5577C08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82713"/>
            <a:ext cx="72390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>
            <a:extLst>
              <a:ext uri="{FF2B5EF4-FFF2-40B4-BE49-F238E27FC236}">
                <a16:creationId xmlns:a16="http://schemas.microsoft.com/office/drawing/2014/main" id="{EAD4184C-1EB9-429D-846D-B82EF0DB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porridge</a:t>
            </a:r>
            <a:endParaRPr lang="ru-RU" altLang="ru-RU"/>
          </a:p>
        </p:txBody>
      </p:sp>
      <p:pic>
        <p:nvPicPr>
          <p:cNvPr id="23555" name="Picture 7" descr="C:\Documents and Settings\федосеенко\Рабочий стол\овсянка.jpg">
            <a:extLst>
              <a:ext uri="{FF2B5EF4-FFF2-40B4-BE49-F238E27FC236}">
                <a16:creationId xmlns:a16="http://schemas.microsoft.com/office/drawing/2014/main" id="{101F42D2-B3D6-43AE-9EC2-8627D4D0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66875"/>
            <a:ext cx="6324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>
            <a:extLst>
              <a:ext uri="{FF2B5EF4-FFF2-40B4-BE49-F238E27FC236}">
                <a16:creationId xmlns:a16="http://schemas.microsoft.com/office/drawing/2014/main" id="{249E6B98-8B09-40A1-ACB4-702B7E63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tea</a:t>
            </a:r>
            <a:endParaRPr lang="ru-RU" altLang="ru-RU"/>
          </a:p>
        </p:txBody>
      </p:sp>
      <p:pic>
        <p:nvPicPr>
          <p:cNvPr id="24579" name="Picture 6" descr="C:\Documents and Settings\федосеенко\Рабочий стол\чай2.jpeg">
            <a:extLst>
              <a:ext uri="{FF2B5EF4-FFF2-40B4-BE49-F238E27FC236}">
                <a16:creationId xmlns:a16="http://schemas.microsoft.com/office/drawing/2014/main" id="{C8BF24A6-7AC6-414B-ABE9-276245D4A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95400"/>
            <a:ext cx="449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>
            <a:extLst>
              <a:ext uri="{FF2B5EF4-FFF2-40B4-BE49-F238E27FC236}">
                <a16:creationId xmlns:a16="http://schemas.microsoft.com/office/drawing/2014/main" id="{84ABC56C-4DF8-4BC2-92F0-5CFC6D7C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coffee</a:t>
            </a:r>
            <a:endParaRPr lang="ru-RU" altLang="ru-RU"/>
          </a:p>
        </p:txBody>
      </p:sp>
      <p:pic>
        <p:nvPicPr>
          <p:cNvPr id="25603" name="Picture 5" descr="C:\Documents and Settings\федосеенко\Рабочий стол\800px-A_small_cup_of_coffee.JPG">
            <a:extLst>
              <a:ext uri="{FF2B5EF4-FFF2-40B4-BE49-F238E27FC236}">
                <a16:creationId xmlns:a16="http://schemas.microsoft.com/office/drawing/2014/main" id="{1D9D1942-0EA4-4117-851E-30A6C8359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7027D1A0-8BBB-4566-B07D-6F873F97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soup</a:t>
            </a:r>
            <a:endParaRPr lang="ru-RU" altLang="ru-RU"/>
          </a:p>
        </p:txBody>
      </p:sp>
      <p:pic>
        <p:nvPicPr>
          <p:cNvPr id="26627" name="Picture 6" descr="C:\Documents and Settings\федосеенко\Рабочий стол\суп1.jpeg">
            <a:extLst>
              <a:ext uri="{FF2B5EF4-FFF2-40B4-BE49-F238E27FC236}">
                <a16:creationId xmlns:a16="http://schemas.microsoft.com/office/drawing/2014/main" id="{3CA891B0-95D3-4457-92D3-9FCB0F16C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1263"/>
            <a:ext cx="640080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882F5C1F-79DD-43FD-90C7-24EC5F06E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orange</a:t>
            </a:r>
            <a:endParaRPr lang="ru-RU" altLang="ru-RU"/>
          </a:p>
        </p:txBody>
      </p:sp>
      <p:pic>
        <p:nvPicPr>
          <p:cNvPr id="27651" name="Picture 8" descr="C:\Documents and Settings\федосеенко\Рабочий стол\orange-apelsin.jpg">
            <a:extLst>
              <a:ext uri="{FF2B5EF4-FFF2-40B4-BE49-F238E27FC236}">
                <a16:creationId xmlns:a16="http://schemas.microsoft.com/office/drawing/2014/main" id="{755F3772-2063-4638-82EB-289886BA2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4191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>
            <a:extLst>
              <a:ext uri="{FF2B5EF4-FFF2-40B4-BE49-F238E27FC236}">
                <a16:creationId xmlns:a16="http://schemas.microsoft.com/office/drawing/2014/main" id="{CF2B6FF3-B4F9-481D-9B31-795517E21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ru-RU"/>
              <a:t>sandwich</a:t>
            </a:r>
            <a:endParaRPr lang="ru-RU" altLang="ru-RU"/>
          </a:p>
        </p:txBody>
      </p:sp>
      <p:pic>
        <p:nvPicPr>
          <p:cNvPr id="28675" name="Picture 6" descr="C:\Documents and Settings\федосеенко\Рабочий стол\ham-sandwich.jpg">
            <a:extLst>
              <a:ext uri="{FF2B5EF4-FFF2-40B4-BE49-F238E27FC236}">
                <a16:creationId xmlns:a16="http://schemas.microsoft.com/office/drawing/2014/main" id="{D7E6186B-B55D-47EF-86B1-1DEACBDCF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104900"/>
            <a:ext cx="8128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D0FFBF83-4518-4937-81E4-351CE1C9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meat</a:t>
            </a:r>
            <a:endParaRPr lang="ru-RU" altLang="ru-RU"/>
          </a:p>
        </p:txBody>
      </p:sp>
      <p:pic>
        <p:nvPicPr>
          <p:cNvPr id="29699" name="Picture 6" descr="C:\Documents and Settings\федосеенко\Рабочий стол\мясо1.jpg">
            <a:extLst>
              <a:ext uri="{FF2B5EF4-FFF2-40B4-BE49-F238E27FC236}">
                <a16:creationId xmlns:a16="http://schemas.microsoft.com/office/drawing/2014/main" id="{060C0830-A592-4A65-84E0-EC4C0815C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15200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>
            <a:extLst>
              <a:ext uri="{FF2B5EF4-FFF2-40B4-BE49-F238E27FC236}">
                <a16:creationId xmlns:a16="http://schemas.microsoft.com/office/drawing/2014/main" id="{91521F61-115F-4497-AFE5-80748B65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banana</a:t>
            </a:r>
            <a:endParaRPr lang="ru-RU" altLang="ru-RU"/>
          </a:p>
        </p:txBody>
      </p:sp>
      <p:pic>
        <p:nvPicPr>
          <p:cNvPr id="30723" name="Picture 6" descr="C:\Documents and Settings\федосеенко\Рабочий стол\банан.jpg">
            <a:extLst>
              <a:ext uri="{FF2B5EF4-FFF2-40B4-BE49-F238E27FC236}">
                <a16:creationId xmlns:a16="http://schemas.microsoft.com/office/drawing/2014/main" id="{DE40F502-E909-4781-9DAE-3FAFE442C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447800"/>
            <a:ext cx="5830887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>
            <a:extLst>
              <a:ext uri="{FF2B5EF4-FFF2-40B4-BE49-F238E27FC236}">
                <a16:creationId xmlns:a16="http://schemas.microsoft.com/office/drawing/2014/main" id="{81942BAD-285B-466E-8478-1D81B6C2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lemon</a:t>
            </a:r>
            <a:endParaRPr lang="ru-RU" altLang="ru-RU"/>
          </a:p>
        </p:txBody>
      </p:sp>
      <p:pic>
        <p:nvPicPr>
          <p:cNvPr id="31747" name="Picture 6" descr="C:\Documents and Settings\федосеенко\Рабочий стол\lemon1.jpg">
            <a:extLst>
              <a:ext uri="{FF2B5EF4-FFF2-40B4-BE49-F238E27FC236}">
                <a16:creationId xmlns:a16="http://schemas.microsoft.com/office/drawing/2014/main" id="{9567A17D-AD0A-4B99-B77B-72630F832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62063"/>
            <a:ext cx="5334000" cy="498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>
            <a:extLst>
              <a:ext uri="{FF2B5EF4-FFF2-40B4-BE49-F238E27FC236}">
                <a16:creationId xmlns:a16="http://schemas.microsoft.com/office/drawing/2014/main" id="{C3E081AB-A53C-4934-8A99-E8A0EC139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ice-cream</a:t>
            </a:r>
            <a:endParaRPr lang="ru-RU" altLang="ru-RU"/>
          </a:p>
        </p:txBody>
      </p:sp>
      <p:pic>
        <p:nvPicPr>
          <p:cNvPr id="32771" name="Picture 6" descr="C:\Documents and Settings\федосеенко\Рабочий стол\morogenoe.jpg">
            <a:extLst>
              <a:ext uri="{FF2B5EF4-FFF2-40B4-BE49-F238E27FC236}">
                <a16:creationId xmlns:a16="http://schemas.microsoft.com/office/drawing/2014/main" id="{5852A584-D907-4EF6-AF1E-C9BEBBE2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66825"/>
            <a:ext cx="762000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>
            <a:extLst>
              <a:ext uri="{FF2B5EF4-FFF2-40B4-BE49-F238E27FC236}">
                <a16:creationId xmlns:a16="http://schemas.microsoft.com/office/drawing/2014/main" id="{571AC33A-CA7E-4BFA-A364-B4926105F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cucumber</a:t>
            </a:r>
            <a:endParaRPr lang="ru-RU" altLang="ru-RU"/>
          </a:p>
        </p:txBody>
      </p:sp>
      <p:pic>
        <p:nvPicPr>
          <p:cNvPr id="33795" name="Picture 6" descr="C:\Documents and Settings\федосеенко\Рабочий стол\cucumber.jpg">
            <a:extLst>
              <a:ext uri="{FF2B5EF4-FFF2-40B4-BE49-F238E27FC236}">
                <a16:creationId xmlns:a16="http://schemas.microsoft.com/office/drawing/2014/main" id="{DBBCBF06-66BD-4826-A4A7-5B9DD409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71600"/>
            <a:ext cx="4648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>
            <a:extLst>
              <a:ext uri="{FF2B5EF4-FFF2-40B4-BE49-F238E27FC236}">
                <a16:creationId xmlns:a16="http://schemas.microsoft.com/office/drawing/2014/main" id="{0E268E4B-75B2-483D-B07C-46E406A53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sausage</a:t>
            </a:r>
            <a:endParaRPr lang="ru-RU" altLang="ru-RU"/>
          </a:p>
        </p:txBody>
      </p:sp>
      <p:pic>
        <p:nvPicPr>
          <p:cNvPr id="34819" name="Picture 7" descr="C:\Documents and Settings\федосеенко\Рабочий стол\колбаса1.jpg">
            <a:extLst>
              <a:ext uri="{FF2B5EF4-FFF2-40B4-BE49-F238E27FC236}">
                <a16:creationId xmlns:a16="http://schemas.microsoft.com/office/drawing/2014/main" id="{7FED37FA-0FD5-461A-9823-541678583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524000"/>
            <a:ext cx="67627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>
            <a:extLst>
              <a:ext uri="{FF2B5EF4-FFF2-40B4-BE49-F238E27FC236}">
                <a16:creationId xmlns:a16="http://schemas.microsoft.com/office/drawing/2014/main" id="{C6E031B5-B38D-4D5E-87BB-FFCABD0B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/>
              <a:t>sugar</a:t>
            </a:r>
            <a:endParaRPr lang="ru-RU" altLang="ru-RU"/>
          </a:p>
        </p:txBody>
      </p:sp>
      <p:pic>
        <p:nvPicPr>
          <p:cNvPr id="35843" name="Picture 6" descr="C:\Documents and Settings\федосеенко\Рабочий стол\сахар3.jpg">
            <a:extLst>
              <a:ext uri="{FF2B5EF4-FFF2-40B4-BE49-F238E27FC236}">
                <a16:creationId xmlns:a16="http://schemas.microsoft.com/office/drawing/2014/main" id="{005209E0-ABF8-4C86-8097-01E811B5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6400"/>
            <a:ext cx="533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35</Words>
  <Application>Microsoft Office PowerPoint</Application>
  <PresentationFormat>Экран (4:3)</PresentationFormat>
  <Paragraphs>34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Arial</vt:lpstr>
      <vt:lpstr>Calibri</vt:lpstr>
      <vt:lpstr>Тема Office</vt:lpstr>
      <vt:lpstr>FOOD</vt:lpstr>
      <vt:lpstr>white  bread</vt:lpstr>
      <vt:lpstr>bread</vt:lpstr>
      <vt:lpstr>sweets</vt:lpstr>
      <vt:lpstr>milk</vt:lpstr>
      <vt:lpstr>fish</vt:lpstr>
      <vt:lpstr>butter</vt:lpstr>
      <vt:lpstr>cheese</vt:lpstr>
      <vt:lpstr>juice</vt:lpstr>
      <vt:lpstr>egg</vt:lpstr>
      <vt:lpstr>ham</vt:lpstr>
      <vt:lpstr>cake</vt:lpstr>
      <vt:lpstr>honey</vt:lpstr>
      <vt:lpstr>jam</vt:lpstr>
      <vt:lpstr>potato</vt:lpstr>
      <vt:lpstr>apple</vt:lpstr>
      <vt:lpstr>corn</vt:lpstr>
      <vt:lpstr>tomato</vt:lpstr>
      <vt:lpstr>cabbage</vt:lpstr>
      <vt:lpstr>carrot</vt:lpstr>
      <vt:lpstr>nut</vt:lpstr>
      <vt:lpstr>porridge</vt:lpstr>
      <vt:lpstr>tea</vt:lpstr>
      <vt:lpstr>coffee</vt:lpstr>
      <vt:lpstr>soup</vt:lpstr>
      <vt:lpstr>orange</vt:lpstr>
      <vt:lpstr>sandwich</vt:lpstr>
      <vt:lpstr>meat</vt:lpstr>
      <vt:lpstr>banana</vt:lpstr>
      <vt:lpstr>lemon</vt:lpstr>
      <vt:lpstr>ice-cream</vt:lpstr>
      <vt:lpstr>cucumber</vt:lpstr>
      <vt:lpstr>sausage</vt:lpstr>
      <vt:lpstr>sugar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40</cp:revision>
  <cp:lastPrinted>1601-01-01T00:00:00Z</cp:lastPrinted>
  <dcterms:created xsi:type="dcterms:W3CDTF">1601-01-01T00:00:00Z</dcterms:created>
  <dcterms:modified xsi:type="dcterms:W3CDTF">2022-02-18T12:51:09Z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