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                    </a:t>
            </a:r>
            <a:r>
              <a:rPr lang="en-US" sz="8800" dirty="0" smtClean="0"/>
              <a:t>professions</a:t>
            </a:r>
            <a:endParaRPr lang="ru-RU" sz="880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businessman</a:t>
            </a:r>
            <a:endParaRPr lang="ru-RU" sz="5400" dirty="0"/>
          </a:p>
        </p:txBody>
      </p:sp>
      <p:pic>
        <p:nvPicPr>
          <p:cNvPr id="4" name="Содержимое 3" descr="biznesme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643050"/>
            <a:ext cx="3448064" cy="5214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dentist</a:t>
            </a:r>
            <a:endParaRPr lang="ru-RU" sz="5400" dirty="0"/>
          </a:p>
        </p:txBody>
      </p:sp>
      <p:pic>
        <p:nvPicPr>
          <p:cNvPr id="4" name="Содержимое 3" descr="st_ooo_dantis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71612"/>
            <a:ext cx="7572428" cy="52863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driver</a:t>
            </a:r>
            <a:endParaRPr lang="ru-RU" sz="5400" dirty="0"/>
          </a:p>
        </p:txBody>
      </p:sp>
      <p:pic>
        <p:nvPicPr>
          <p:cNvPr id="4" name="Содержимое 3" descr="8071052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2000216"/>
            <a:ext cx="6929486" cy="485778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an  engineer</a:t>
            </a:r>
            <a:endParaRPr lang="ru-RU" sz="5400" dirty="0"/>
          </a:p>
        </p:txBody>
      </p:sp>
      <p:pic>
        <p:nvPicPr>
          <p:cNvPr id="4" name="Содержимое 3" descr="04rd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857340"/>
            <a:ext cx="6643734" cy="500066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housewife</a:t>
            </a:r>
            <a:endParaRPr lang="ru-RU" sz="5400" dirty="0"/>
          </a:p>
        </p:txBody>
      </p:sp>
      <p:pic>
        <p:nvPicPr>
          <p:cNvPr id="4" name="Содержимое 3" descr="housekeeping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857340"/>
            <a:ext cx="7072362" cy="500066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lawyer</a:t>
            </a:r>
            <a:endParaRPr lang="ru-RU" sz="5400" dirty="0"/>
          </a:p>
        </p:txBody>
      </p:sp>
      <p:pic>
        <p:nvPicPr>
          <p:cNvPr id="4" name="Содержимое 3" descr="9823481-1-origin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785902"/>
            <a:ext cx="7143800" cy="507209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librarian</a:t>
            </a:r>
            <a:endParaRPr lang="ru-RU" sz="5400" dirty="0"/>
          </a:p>
        </p:txBody>
      </p:sp>
      <p:pic>
        <p:nvPicPr>
          <p:cNvPr id="4" name="Содержимое 3" descr="080ce1f6cdfc486393094d2ec21c4ccc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357298"/>
            <a:ext cx="6858047" cy="550070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nurse</a:t>
            </a:r>
            <a:endParaRPr lang="ru-RU" sz="5400" dirty="0"/>
          </a:p>
        </p:txBody>
      </p:sp>
      <p:pic>
        <p:nvPicPr>
          <p:cNvPr id="4" name="Содержимое 3" descr="35D4116D45E4A1DDmedic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559310"/>
            <a:ext cx="4643470" cy="529869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parents</a:t>
            </a:r>
            <a:endParaRPr lang="ru-RU" sz="5400" dirty="0"/>
          </a:p>
        </p:txBody>
      </p:sp>
      <p:pic>
        <p:nvPicPr>
          <p:cNvPr id="4" name="Содержимое 3" descr="1900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785926"/>
            <a:ext cx="6038380" cy="507207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sportsmen</a:t>
            </a:r>
            <a:endParaRPr lang="ru-RU" sz="5400" dirty="0"/>
          </a:p>
        </p:txBody>
      </p:sp>
      <p:pic>
        <p:nvPicPr>
          <p:cNvPr id="4" name="Содержимое 3" descr="de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1571588"/>
            <a:ext cx="3714776" cy="528641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 computer programmer</a:t>
            </a:r>
            <a:endParaRPr lang="ru-RU" sz="5400" dirty="0"/>
          </a:p>
        </p:txBody>
      </p:sp>
      <p:pic>
        <p:nvPicPr>
          <p:cNvPr id="4" name="Содержимое 3" descr="programmer7_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2143092"/>
            <a:ext cx="6286544" cy="471490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a  office worker</a:t>
            </a:r>
            <a:endParaRPr lang="ru-RU" dirty="0"/>
          </a:p>
        </p:txBody>
      </p:sp>
      <p:pic>
        <p:nvPicPr>
          <p:cNvPr id="4" name="Содержимое 3" descr="1229027689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928778"/>
            <a:ext cx="6000792" cy="492922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27</Words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                 professions</vt:lpstr>
      <vt:lpstr>a  businessman</vt:lpstr>
      <vt:lpstr>a  dentist</vt:lpstr>
      <vt:lpstr>a  driver</vt:lpstr>
      <vt:lpstr>an  engineer</vt:lpstr>
      <vt:lpstr>a  housewife</vt:lpstr>
      <vt:lpstr>a  lawyer</vt:lpstr>
      <vt:lpstr>a  librarian</vt:lpstr>
      <vt:lpstr>a  nurse</vt:lpstr>
      <vt:lpstr>parents</vt:lpstr>
      <vt:lpstr>a  sportsmen</vt:lpstr>
      <vt:lpstr>a  computer programmer</vt:lpstr>
      <vt:lpstr>a  office worker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professions</dc:title>
  <cp:lastModifiedBy>user</cp:lastModifiedBy>
  <cp:revision>4</cp:revision>
  <dcterms:modified xsi:type="dcterms:W3CDTF">2009-03-17T17:42:20Z</dcterms:modified>
</cp:coreProperties>
</file>